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0.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1.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2.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3.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14.xml" ContentType="application/vnd.openxmlformats-officedocument.theme+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15.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16.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196" r:id="rId13"/>
    <p:sldMasterId id="2147496247" r:id="rId14"/>
    <p:sldMasterId id="2147496282" r:id="rId15"/>
    <p:sldMasterId id="2147496333" r:id="rId16"/>
    <p:sldMasterId id="2147496367" r:id="rId17"/>
    <p:sldMasterId id="2147496416" r:id="rId18"/>
    <p:sldMasterId id="2147496475" r:id="rId19"/>
    <p:sldMasterId id="2147496480" r:id="rId20"/>
  </p:sldMasterIdLst>
  <p:notesMasterIdLst>
    <p:notesMasterId r:id="rId33"/>
  </p:notesMasterIdLst>
  <p:sldIdLst>
    <p:sldId id="256" r:id="rId21"/>
    <p:sldId id="10860" r:id="rId22"/>
    <p:sldId id="2147470063" r:id="rId23"/>
    <p:sldId id="2147477362" r:id="rId24"/>
    <p:sldId id="2147479805" r:id="rId25"/>
    <p:sldId id="2147479806" r:id="rId26"/>
    <p:sldId id="2147477516" r:id="rId27"/>
    <p:sldId id="2147477500" r:id="rId28"/>
    <p:sldId id="2147477501" r:id="rId29"/>
    <p:sldId id="2147477328" r:id="rId30"/>
    <p:sldId id="2147477326"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243A5E"/>
    <a:srgbClr val="274B47"/>
    <a:srgbClr val="D59DFF"/>
    <a:srgbClr val="9F71EB"/>
    <a:srgbClr val="D5C0F6"/>
    <a:srgbClr val="92D050"/>
    <a:srgbClr val="19711B"/>
    <a:srgbClr val="070707"/>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A589E-9DC3-42DE-A75F-B8F471EE0F66}" v="18" dt="2023-01-20T06:56:01.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672" y="93"/>
      </p:cViewPr>
      <p:guideLst>
        <p:guide pos="3840"/>
        <p:guide pos="936"/>
        <p:guide pos="5160"/>
        <p:guide pos="4128"/>
        <p:guide pos="5832"/>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microsoft.com/office/2018/10/relationships/authors" Target="authors.xml"/><Relationship Id="rId21" Type="http://schemas.openxmlformats.org/officeDocument/2006/relationships/slide" Target="slides/slide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191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A5F9079-E644-4E88-89A3-7FE9AA56DBD2}"/>
              </a:ext>
            </a:extLst>
          </p:cNvPr>
          <p:cNvSpPr>
            <a:spLocks noGrp="1"/>
          </p:cNvSpPr>
          <p:nvPr>
            <p:ph type="body" idx="1"/>
          </p:nvPr>
        </p:nvSpPr>
        <p:spPr/>
        <p:txBody>
          <a:bodyPr/>
          <a:lstStyle/>
          <a:p>
            <a:pPr algn="l" rtl="0" fontAlgn="base"/>
            <a:endParaRPr lang="en-US" dirty="0"/>
          </a:p>
        </p:txBody>
      </p:sp>
    </p:spTree>
    <p:extLst>
      <p:ext uri="{BB962C8B-B14F-4D97-AF65-F5344CB8AC3E}">
        <p14:creationId xmlns:p14="http://schemas.microsoft.com/office/powerpoint/2010/main" val="2799150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3/22/2023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48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3/22/2023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363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3/22/2023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605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3/22/2023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107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3/22/2023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1249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3/22/2023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501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3/22/2023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9545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21.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emf"/></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10.xml"/><Relationship Id="rId6" Type="http://schemas.openxmlformats.org/officeDocument/2006/relationships/image" Target="../media/image39.png"/><Relationship Id="rId5" Type="http://schemas.microsoft.com/office/2007/relationships/hdphoto" Target="../media/hdphoto4.wdp"/><Relationship Id="rId4" Type="http://schemas.openxmlformats.org/officeDocument/2006/relationships/image" Target="../media/image38.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0.xml"/><Relationship Id="rId6" Type="http://schemas.openxmlformats.org/officeDocument/2006/relationships/image" Target="../media/image47.emf"/><Relationship Id="rId5" Type="http://schemas.openxmlformats.org/officeDocument/2006/relationships/image" Target="../media/image46.svg"/><Relationship Id="rId4" Type="http://schemas.openxmlformats.org/officeDocument/2006/relationships/image" Target="../media/image45.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1.xml"/><Relationship Id="rId4" Type="http://schemas.openxmlformats.org/officeDocument/2006/relationships/image" Target="../media/image51.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jpeg"/><Relationship Id="rId1" Type="http://schemas.openxmlformats.org/officeDocument/2006/relationships/slideMaster" Target="../slideMasters/slideMaster12.xml"/><Relationship Id="rId4" Type="http://schemas.openxmlformats.org/officeDocument/2006/relationships/image" Target="../media/image56.png"/></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12.xml"/><Relationship Id="rId4" Type="http://schemas.openxmlformats.org/officeDocument/2006/relationships/image" Target="../media/image64.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2.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12.xml"/><Relationship Id="rId4" Type="http://schemas.openxmlformats.org/officeDocument/2006/relationships/image" Target="../media/image73.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2.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1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4" Type="http://schemas.openxmlformats.org/officeDocument/2006/relationships/image" Target="../media/image85.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2.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Master" Target="../slideMasters/slideMaster14.xml"/><Relationship Id="rId4" Type="http://schemas.openxmlformats.org/officeDocument/2006/relationships/image" Target="../media/image4.emf"/></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4" Type="http://schemas.openxmlformats.org/officeDocument/2006/relationships/image" Target="../media/image103.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4.xml"/><Relationship Id="rId4" Type="http://schemas.openxmlformats.org/officeDocument/2006/relationships/image" Target="../media/image109.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Master" Target="../slideMasters/slideMaster14.xml"/><Relationship Id="rId5" Type="http://schemas.openxmlformats.org/officeDocument/2006/relationships/image" Target="../media/image113.jpeg"/><Relationship Id="rId4" Type="http://schemas.openxmlformats.org/officeDocument/2006/relationships/image" Target="../media/image112.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6" Type="http://schemas.openxmlformats.org/officeDocument/2006/relationships/image" Target="../media/image114.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4" Type="http://schemas.openxmlformats.org/officeDocument/2006/relationships/image" Target="../media/image103.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Master" Target="../slideMasters/slideMaster14.xml"/><Relationship Id="rId6" Type="http://schemas.openxmlformats.org/officeDocument/2006/relationships/image" Target="../media/image114.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7.jpeg"/><Relationship Id="rId1" Type="http://schemas.openxmlformats.org/officeDocument/2006/relationships/slideMaster" Target="../slideMasters/slideMaster17.xml"/><Relationship Id="rId4" Type="http://schemas.openxmlformats.org/officeDocument/2006/relationships/image" Target="../media/image118.png"/></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3.jpe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7.xml"/><Relationship Id="rId4" Type="http://schemas.openxmlformats.org/officeDocument/2006/relationships/image" Target="../media/image109.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Master" Target="../slideMasters/slideMaster17.xml"/><Relationship Id="rId5" Type="http://schemas.openxmlformats.org/officeDocument/2006/relationships/image" Target="../media/image113.jpeg"/><Relationship Id="rId4" Type="http://schemas.openxmlformats.org/officeDocument/2006/relationships/image" Target="../media/image112.jpe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6" Type="http://schemas.openxmlformats.org/officeDocument/2006/relationships/image" Target="../media/image114.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3.jpe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Master" Target="../slideMasters/slideMaster17.xml"/><Relationship Id="rId6" Type="http://schemas.openxmlformats.org/officeDocument/2006/relationships/image" Target="../media/image114.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74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0162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48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80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770053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6301965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15852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3150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3139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75079678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22517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4059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680436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8072982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169348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163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8258302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429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266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4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5525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6091723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920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254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484110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272236168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128311849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803797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284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5649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553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37646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0892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374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577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717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11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944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354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3078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377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08551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25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054748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249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047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5999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8120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19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4148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2665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9634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1080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07939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76969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004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94717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847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349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3182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3940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56717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2124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332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568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2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147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79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472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277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001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560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4345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86000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9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07943647"/>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3/22/2023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544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0674449" y="6304329"/>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9252814" y="6304329"/>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
        <p:nvSpPr>
          <p:cNvPr id="5" name="Text Placeholder 4"/>
          <p:cNvSpPr>
            <a:spLocks noGrp="1"/>
          </p:cNvSpPr>
          <p:nvPr>
            <p:ph type="body" sz="quarter" idx="12" hasCustomPrompt="1"/>
          </p:nvPr>
        </p:nvSpPr>
        <p:spPr>
          <a:xfrm>
            <a:off x="588263" y="4925563"/>
            <a:ext cx="8042304"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subtitle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5722503"/>
            <a:ext cx="8042304" cy="307777"/>
          </a:xfrm>
          <a:noFill/>
        </p:spPr>
        <p:txBody>
          <a:bodyPr wrap="square" lIns="0" tIns="0" rIns="0" bIns="0">
            <a:spAutoFit/>
          </a:bodyPr>
          <a:lstStyle>
            <a:lvl1pPr marL="0" indent="0">
              <a:spcBef>
                <a:spcPts val="0"/>
              </a:spcBef>
              <a:buNone/>
              <a:defRPr sz="20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Presenter Name &gt;</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Presentation Date &gt;</a:t>
            </a:r>
          </a:p>
        </p:txBody>
      </p:sp>
    </p:spTree>
    <p:extLst>
      <p:ext uri="{BB962C8B-B14F-4D97-AF65-F5344CB8AC3E}">
        <p14:creationId xmlns:p14="http://schemas.microsoft.com/office/powerpoint/2010/main" val="35807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4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988002" y="6270714"/>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66367" y="6270714"/>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Tree>
    <p:extLst>
      <p:ext uri="{BB962C8B-B14F-4D97-AF65-F5344CB8AC3E}">
        <p14:creationId xmlns:p14="http://schemas.microsoft.com/office/powerpoint/2010/main" val="123580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193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8503-E7C3-B76E-B817-6E210B6993DD}"/>
              </a:ext>
            </a:extLst>
          </p:cNvPr>
          <p:cNvSpPr>
            <a:spLocks noGrp="1"/>
          </p:cNvSpPr>
          <p:nvPr>
            <p:ph type="title"/>
          </p:nvPr>
        </p:nvSpPr>
        <p:spPr>
          <a:xfrm>
            <a:off x="588263" y="457200"/>
            <a:ext cx="4426189" cy="677108"/>
          </a:xfrm>
        </p:spPr>
        <p:txBody>
          <a:bodyPr/>
          <a:lstStyle>
            <a:lvl1pPr algn="l">
              <a:defRPr sz="4400"/>
            </a:lvl1pPr>
          </a:lstStyle>
          <a:p>
            <a:r>
              <a:rPr lang="en-US"/>
              <a:t>Click to</a:t>
            </a:r>
          </a:p>
        </p:txBody>
      </p:sp>
      <p:sp>
        <p:nvSpPr>
          <p:cNvPr id="8" name="Text Placeholder 7">
            <a:extLst>
              <a:ext uri="{FF2B5EF4-FFF2-40B4-BE49-F238E27FC236}">
                <a16:creationId xmlns:a16="http://schemas.microsoft.com/office/drawing/2014/main" id="{35D3D8A3-5943-C452-C1B7-2776AA7A0F79}"/>
              </a:ext>
            </a:extLst>
          </p:cNvPr>
          <p:cNvSpPr>
            <a:spLocks noGrp="1"/>
          </p:cNvSpPr>
          <p:nvPr>
            <p:ph type="body" sz="quarter" idx="10"/>
          </p:nvPr>
        </p:nvSpPr>
        <p:spPr>
          <a:xfrm>
            <a:off x="88491" y="5096285"/>
            <a:ext cx="5285198" cy="769441"/>
          </a:xfrm>
        </p:spPr>
        <p:txBody>
          <a:bodyPr anchor="b"/>
          <a:lstStyle>
            <a:lvl1pPr algn="r">
              <a:spcBef>
                <a:spcPts val="0"/>
              </a:spcBef>
              <a:spcAft>
                <a:spcPts val="1200"/>
              </a:spcAft>
              <a:defRPr lang="en-US" sz="2000" kern="1200" dirty="0" smtClean="0">
                <a:solidFill>
                  <a:srgbClr val="66FFFF"/>
                </a:solidFill>
                <a:latin typeface="Segoe UI"/>
                <a:ea typeface="+mn-ea"/>
                <a:cs typeface="Segoe UI"/>
              </a:defRPr>
            </a:lvl1pPr>
            <a:lvl2pPr algn="r">
              <a:spcBef>
                <a:spcPts val="0"/>
              </a:spcBef>
              <a:spcAft>
                <a:spcPts val="1200"/>
              </a:spcAft>
              <a:defRPr>
                <a:solidFill>
                  <a:schemeClr val="tx1">
                    <a:lumMod val="65000"/>
                  </a:schemeClr>
                </a:solidFill>
              </a:defRPr>
            </a:lvl2pPr>
            <a:lvl3pPr algn="r">
              <a:defRPr/>
            </a:lvl3pPr>
            <a:lvl4pPr algn="r">
              <a:defRPr/>
            </a:lvl4pPr>
            <a:lvl5pPr algn="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20157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09931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65811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7BA68B-7C57-4C23-442B-A4C21C493F61}"/>
              </a:ext>
            </a:extLst>
          </p:cNvPr>
          <p:cNvGrpSpPr/>
          <p:nvPr userDrawn="1"/>
        </p:nvGrpSpPr>
        <p:grpSpPr>
          <a:xfrm>
            <a:off x="2267787" y="1453175"/>
            <a:ext cx="3507407" cy="4629573"/>
            <a:chOff x="491544" y="1827015"/>
            <a:chExt cx="2442111" cy="4161199"/>
          </a:xfrm>
        </p:grpSpPr>
        <p:sp>
          <p:nvSpPr>
            <p:cNvPr id="4" name="Rectangle 3">
              <a:extLst>
                <a:ext uri="{FF2B5EF4-FFF2-40B4-BE49-F238E27FC236}">
                  <a16:creationId xmlns:a16="http://schemas.microsoft.com/office/drawing/2014/main" id="{1B2509BA-0E6B-CCDC-2E6D-C090B2764680}"/>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BF8D567-64FA-D49D-15B8-FD04C9F2BDC3}"/>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7" name="Group 6">
            <a:extLst>
              <a:ext uri="{FF2B5EF4-FFF2-40B4-BE49-F238E27FC236}">
                <a16:creationId xmlns:a16="http://schemas.microsoft.com/office/drawing/2014/main" id="{2DA675FD-A747-B721-8431-5CBDA6557738}"/>
              </a:ext>
            </a:extLst>
          </p:cNvPr>
          <p:cNvGrpSpPr/>
          <p:nvPr userDrawn="1"/>
        </p:nvGrpSpPr>
        <p:grpSpPr>
          <a:xfrm>
            <a:off x="6416808" y="1453175"/>
            <a:ext cx="3507407" cy="4629573"/>
            <a:chOff x="491544" y="1827015"/>
            <a:chExt cx="2442111" cy="4161199"/>
          </a:xfrm>
        </p:grpSpPr>
        <p:sp>
          <p:nvSpPr>
            <p:cNvPr id="8" name="Rectangle 7">
              <a:extLst>
                <a:ext uri="{FF2B5EF4-FFF2-40B4-BE49-F238E27FC236}">
                  <a16:creationId xmlns:a16="http://schemas.microsoft.com/office/drawing/2014/main" id="{D61DA982-87A7-9939-A832-73BEF394A932}"/>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4F0A985-C709-9829-6BCC-87EFC199D2BF}"/>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604170"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604170"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753191"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753191"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653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Azure Data All Ha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63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6768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362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6710465" y="1658938"/>
            <a:ext cx="4719235" cy="800219"/>
          </a:xfrm>
        </p:spPr>
        <p:txBody>
          <a:bodyPr/>
          <a:lstStyle>
            <a:lvl1pPr>
              <a:defRPr lang="en-US" sz="28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8" name="Text Placeholder 6">
            <a:extLst>
              <a:ext uri="{FF2B5EF4-FFF2-40B4-BE49-F238E27FC236}">
                <a16:creationId xmlns:a16="http://schemas.microsoft.com/office/drawing/2014/main" id="{BC6EBA08-9B66-4603-13CF-5A115D3508BD}"/>
              </a:ext>
            </a:extLst>
          </p:cNvPr>
          <p:cNvSpPr>
            <a:spLocks noGrp="1"/>
          </p:cNvSpPr>
          <p:nvPr>
            <p:ph type="body" sz="quarter" idx="11"/>
          </p:nvPr>
        </p:nvSpPr>
        <p:spPr>
          <a:xfrm>
            <a:off x="6710465" y="3240778"/>
            <a:ext cx="4719235" cy="800219"/>
          </a:xfrm>
        </p:spPr>
        <p:txBody>
          <a:bodyPr/>
          <a:lstStyle>
            <a:lvl1pP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9" name="Text Placeholder 6">
            <a:extLst>
              <a:ext uri="{FF2B5EF4-FFF2-40B4-BE49-F238E27FC236}">
                <a16:creationId xmlns:a16="http://schemas.microsoft.com/office/drawing/2014/main" id="{F9707E77-713E-B3DE-872B-6BFEBA26FDD6}"/>
              </a:ext>
            </a:extLst>
          </p:cNvPr>
          <p:cNvSpPr>
            <a:spLocks noGrp="1"/>
          </p:cNvSpPr>
          <p:nvPr>
            <p:ph type="body" sz="quarter" idx="12"/>
          </p:nvPr>
        </p:nvSpPr>
        <p:spPr>
          <a:xfrm>
            <a:off x="6710465" y="4822618"/>
            <a:ext cx="4719235" cy="800219"/>
          </a:xfrm>
        </p:spPr>
        <p:txBody>
          <a:bodyPr/>
          <a:lstStyle>
            <a:lvl1pPr>
              <a:defRPr lang="en-US" sz="2800" kern="1200" smtClean="0">
                <a:solidFill>
                  <a:schemeClr val="accent4"/>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9721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35" name="BACKGROUND IMAGE">
            <a:extLst>
              <a:ext uri="{FF2B5EF4-FFF2-40B4-BE49-F238E27FC236}">
                <a16:creationId xmlns:a16="http://schemas.microsoft.com/office/drawing/2014/main" id="{E11CE0E6-2BE1-182C-E859-2F1824EE701D}"/>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a:off x="0" y="0"/>
            <a:ext cx="12191980" cy="6856718"/>
          </a:xfrm>
          <a:prstGeom prst="rect">
            <a:avLst/>
          </a:prstGeom>
        </p:spPr>
      </p:pic>
      <p:sp>
        <p:nvSpPr>
          <p:cNvPr id="2" name="TRANS OVERLAY">
            <a:extLst>
              <a:ext uri="{FF2B5EF4-FFF2-40B4-BE49-F238E27FC236}">
                <a16:creationId xmlns:a16="http://schemas.microsoft.com/office/drawing/2014/main" id="{8A44BD51-DBE5-38E7-F9BC-E1122A86886A}"/>
              </a:ext>
              <a:ext uri="{C183D7F6-B498-43B3-948B-1728B52AA6E4}">
                <adec:decorative xmlns:adec="http://schemas.microsoft.com/office/drawing/2017/decorative" val="1"/>
              </a:ext>
            </a:extLst>
          </p:cNvPr>
          <p:cNvSpPr/>
          <p:nvPr userDrawn="1"/>
        </p:nvSpPr>
        <p:spPr>
          <a:xfrm>
            <a:off x="0" y="-35710"/>
            <a:ext cx="12168569" cy="6928137"/>
          </a:xfrm>
          <a:prstGeom prst="rect">
            <a:avLst/>
          </a:prstGeom>
          <a:solidFill>
            <a:schemeClr val="accent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8" name="Chart 1">
            <a:extLst>
              <a:ext uri="{FF2B5EF4-FFF2-40B4-BE49-F238E27FC236}">
                <a16:creationId xmlns:a16="http://schemas.microsoft.com/office/drawing/2014/main" id="{43670A52-F3D4-B6CD-8D56-564B9DCC8088}"/>
              </a:ext>
            </a:extLst>
          </p:cNvPr>
          <p:cNvSpPr>
            <a:spLocks noGrp="1" noChangeAspect="1"/>
          </p:cNvSpPr>
          <p:nvPr>
            <p:ph type="chart" sz="quarter" idx="16"/>
          </p:nvPr>
        </p:nvSpPr>
        <p:spPr>
          <a:xfrm>
            <a:off x="1704642" y="1283583"/>
            <a:ext cx="1645920" cy="1645920"/>
          </a:xfrm>
        </p:spPr>
        <p:txBody>
          <a:bodyPr/>
          <a:lstStyle/>
          <a:p>
            <a:endParaRPr lang="en-US"/>
          </a:p>
        </p:txBody>
      </p:sp>
      <p:sp>
        <p:nvSpPr>
          <p:cNvPr id="21" name="Text 1">
            <a:extLst>
              <a:ext uri="{FF2B5EF4-FFF2-40B4-BE49-F238E27FC236}">
                <a16:creationId xmlns:a16="http://schemas.microsoft.com/office/drawing/2014/main" id="{E46F6148-4129-683A-5486-0D56AB460B9A}"/>
              </a:ext>
            </a:extLst>
          </p:cNvPr>
          <p:cNvSpPr>
            <a:spLocks noGrp="1"/>
          </p:cNvSpPr>
          <p:nvPr>
            <p:ph type="body" sz="quarter" idx="10"/>
          </p:nvPr>
        </p:nvSpPr>
        <p:spPr>
          <a:xfrm>
            <a:off x="125797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29" name="Chart2">
            <a:extLst>
              <a:ext uri="{FF2B5EF4-FFF2-40B4-BE49-F238E27FC236}">
                <a16:creationId xmlns:a16="http://schemas.microsoft.com/office/drawing/2014/main" id="{BBCB2D5C-D1A8-7A8A-327B-BC6AB9C34927}"/>
              </a:ext>
            </a:extLst>
          </p:cNvPr>
          <p:cNvSpPr>
            <a:spLocks noGrp="1" noChangeAspect="1"/>
          </p:cNvSpPr>
          <p:nvPr>
            <p:ph type="chart" sz="quarter" idx="17"/>
          </p:nvPr>
        </p:nvSpPr>
        <p:spPr>
          <a:xfrm>
            <a:off x="5404258" y="1283583"/>
            <a:ext cx="1645920" cy="1645920"/>
          </a:xfrm>
        </p:spPr>
        <p:txBody>
          <a:bodyPr/>
          <a:lstStyle/>
          <a:p>
            <a:endParaRPr lang="en-US"/>
          </a:p>
        </p:txBody>
      </p:sp>
      <p:sp>
        <p:nvSpPr>
          <p:cNvPr id="22" name="Text 2">
            <a:extLst>
              <a:ext uri="{FF2B5EF4-FFF2-40B4-BE49-F238E27FC236}">
                <a16:creationId xmlns:a16="http://schemas.microsoft.com/office/drawing/2014/main" id="{B0226586-4830-BE9F-8A87-ED7DFA038553}"/>
              </a:ext>
            </a:extLst>
          </p:cNvPr>
          <p:cNvSpPr>
            <a:spLocks noGrp="1"/>
          </p:cNvSpPr>
          <p:nvPr>
            <p:ph type="body" sz="quarter" idx="11"/>
          </p:nvPr>
        </p:nvSpPr>
        <p:spPr>
          <a:xfrm>
            <a:off x="4957592"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0" name="Chart 3">
            <a:extLst>
              <a:ext uri="{FF2B5EF4-FFF2-40B4-BE49-F238E27FC236}">
                <a16:creationId xmlns:a16="http://schemas.microsoft.com/office/drawing/2014/main" id="{392DC41B-4C11-D81C-D747-DF5F4630A104}"/>
              </a:ext>
            </a:extLst>
          </p:cNvPr>
          <p:cNvSpPr>
            <a:spLocks noGrp="1" noChangeAspect="1"/>
          </p:cNvSpPr>
          <p:nvPr>
            <p:ph type="chart" sz="quarter" idx="18"/>
          </p:nvPr>
        </p:nvSpPr>
        <p:spPr>
          <a:xfrm>
            <a:off x="9047252" y="1283583"/>
            <a:ext cx="1645920" cy="1645920"/>
          </a:xfrm>
        </p:spPr>
        <p:txBody>
          <a:bodyPr/>
          <a:lstStyle/>
          <a:p>
            <a:endParaRPr lang="en-US"/>
          </a:p>
        </p:txBody>
      </p:sp>
      <p:sp>
        <p:nvSpPr>
          <p:cNvPr id="23" name="Text 3">
            <a:extLst>
              <a:ext uri="{FF2B5EF4-FFF2-40B4-BE49-F238E27FC236}">
                <a16:creationId xmlns:a16="http://schemas.microsoft.com/office/drawing/2014/main" id="{77A66CFB-6FE4-EBE9-D05C-C3B8F4343BE2}"/>
              </a:ext>
            </a:extLst>
          </p:cNvPr>
          <p:cNvSpPr>
            <a:spLocks noGrp="1"/>
          </p:cNvSpPr>
          <p:nvPr>
            <p:ph type="body" sz="quarter" idx="12"/>
          </p:nvPr>
        </p:nvSpPr>
        <p:spPr>
          <a:xfrm>
            <a:off x="860058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2" name="Chart 4">
            <a:extLst>
              <a:ext uri="{FF2B5EF4-FFF2-40B4-BE49-F238E27FC236}">
                <a16:creationId xmlns:a16="http://schemas.microsoft.com/office/drawing/2014/main" id="{FC79C084-E1D1-1E3C-B208-C6902B058842}"/>
              </a:ext>
            </a:extLst>
          </p:cNvPr>
          <p:cNvSpPr>
            <a:spLocks noGrp="1" noChangeAspect="1"/>
          </p:cNvSpPr>
          <p:nvPr>
            <p:ph type="chart" sz="quarter" idx="19"/>
          </p:nvPr>
        </p:nvSpPr>
        <p:spPr>
          <a:xfrm>
            <a:off x="1704642" y="3864130"/>
            <a:ext cx="1645920" cy="1645920"/>
          </a:xfrm>
        </p:spPr>
        <p:txBody>
          <a:bodyPr/>
          <a:lstStyle/>
          <a:p>
            <a:endParaRPr lang="en-US"/>
          </a:p>
        </p:txBody>
      </p:sp>
      <p:sp>
        <p:nvSpPr>
          <p:cNvPr id="24" name="Text 4">
            <a:extLst>
              <a:ext uri="{FF2B5EF4-FFF2-40B4-BE49-F238E27FC236}">
                <a16:creationId xmlns:a16="http://schemas.microsoft.com/office/drawing/2014/main" id="{534FEF3E-38EF-CA5E-50CD-A49CA442C5D4}"/>
              </a:ext>
            </a:extLst>
          </p:cNvPr>
          <p:cNvSpPr>
            <a:spLocks noGrp="1"/>
          </p:cNvSpPr>
          <p:nvPr>
            <p:ph type="body" sz="quarter" idx="13"/>
          </p:nvPr>
        </p:nvSpPr>
        <p:spPr>
          <a:xfrm>
            <a:off x="125797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3" name="Chart 5">
            <a:extLst>
              <a:ext uri="{FF2B5EF4-FFF2-40B4-BE49-F238E27FC236}">
                <a16:creationId xmlns:a16="http://schemas.microsoft.com/office/drawing/2014/main" id="{D0F96FDB-255D-BF3B-144E-E0D9069B3312}"/>
              </a:ext>
            </a:extLst>
          </p:cNvPr>
          <p:cNvSpPr>
            <a:spLocks noGrp="1" noChangeAspect="1"/>
          </p:cNvSpPr>
          <p:nvPr>
            <p:ph type="chart" sz="quarter" idx="20"/>
          </p:nvPr>
        </p:nvSpPr>
        <p:spPr>
          <a:xfrm>
            <a:off x="5404258" y="3864130"/>
            <a:ext cx="1645920" cy="1645920"/>
          </a:xfrm>
        </p:spPr>
        <p:txBody>
          <a:bodyPr/>
          <a:lstStyle/>
          <a:p>
            <a:endParaRPr lang="en-US"/>
          </a:p>
        </p:txBody>
      </p:sp>
      <p:sp>
        <p:nvSpPr>
          <p:cNvPr id="25" name="Text 5">
            <a:extLst>
              <a:ext uri="{FF2B5EF4-FFF2-40B4-BE49-F238E27FC236}">
                <a16:creationId xmlns:a16="http://schemas.microsoft.com/office/drawing/2014/main" id="{27ABA826-4A9F-D3E3-C47D-23473B3CDBEC}"/>
              </a:ext>
            </a:extLst>
          </p:cNvPr>
          <p:cNvSpPr>
            <a:spLocks noGrp="1"/>
          </p:cNvSpPr>
          <p:nvPr>
            <p:ph type="body" sz="quarter" idx="14"/>
          </p:nvPr>
        </p:nvSpPr>
        <p:spPr>
          <a:xfrm>
            <a:off x="4957592"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4" name="Chart 6">
            <a:extLst>
              <a:ext uri="{FF2B5EF4-FFF2-40B4-BE49-F238E27FC236}">
                <a16:creationId xmlns:a16="http://schemas.microsoft.com/office/drawing/2014/main" id="{4251E1EB-685C-304D-BF56-B12A3960AD28}"/>
              </a:ext>
            </a:extLst>
          </p:cNvPr>
          <p:cNvSpPr>
            <a:spLocks noGrp="1" noChangeAspect="1"/>
          </p:cNvSpPr>
          <p:nvPr>
            <p:ph type="chart" sz="quarter" idx="21"/>
          </p:nvPr>
        </p:nvSpPr>
        <p:spPr>
          <a:xfrm>
            <a:off x="9047252" y="3864130"/>
            <a:ext cx="1645920" cy="1645920"/>
          </a:xfrm>
        </p:spPr>
        <p:txBody>
          <a:bodyPr/>
          <a:lstStyle>
            <a:lvl1pPr>
              <a:defRPr sz="600"/>
            </a:lvl1pPr>
          </a:lstStyle>
          <a:p>
            <a:endParaRPr lang="en-US"/>
          </a:p>
        </p:txBody>
      </p:sp>
      <p:sp>
        <p:nvSpPr>
          <p:cNvPr id="26" name="Text 6">
            <a:extLst>
              <a:ext uri="{FF2B5EF4-FFF2-40B4-BE49-F238E27FC236}">
                <a16:creationId xmlns:a16="http://schemas.microsoft.com/office/drawing/2014/main" id="{F368A84A-06C9-D9DA-58B9-A6DD3FC0442F}"/>
              </a:ext>
            </a:extLst>
          </p:cNvPr>
          <p:cNvSpPr>
            <a:spLocks noGrp="1"/>
          </p:cNvSpPr>
          <p:nvPr>
            <p:ph type="body" sz="quarter" idx="15"/>
          </p:nvPr>
        </p:nvSpPr>
        <p:spPr>
          <a:xfrm>
            <a:off x="860058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6" name="SOURCE">
            <a:extLst>
              <a:ext uri="{FF2B5EF4-FFF2-40B4-BE49-F238E27FC236}">
                <a16:creationId xmlns:a16="http://schemas.microsoft.com/office/drawing/2014/main" id="{E8D1DDF5-AFAA-21D8-F66F-D88270C69059}"/>
              </a:ext>
            </a:extLst>
          </p:cNvPr>
          <p:cNvSpPr>
            <a:spLocks noGrp="1"/>
          </p:cNvSpPr>
          <p:nvPr>
            <p:ph type="body" sz="quarter" idx="22"/>
          </p:nvPr>
        </p:nvSpPr>
        <p:spPr>
          <a:xfrm>
            <a:off x="381619" y="6534356"/>
            <a:ext cx="10972800" cy="153888"/>
          </a:xfrm>
        </p:spPr>
        <p:txBody>
          <a:bodyPr/>
          <a:lstStyle>
            <a:lvl1pPr algn="l">
              <a:defRPr lang="en-US" sz="1000" kern="1200" smtClean="0">
                <a:solidFill>
                  <a:schemeClr val="tx1"/>
                </a:solidFill>
                <a:latin typeface="+mn-lt"/>
                <a:ea typeface="+mn-ea"/>
                <a:cs typeface="Segoe UI Semibold" panose="020B0702040204020203" pitchFamily="34" charset="0"/>
              </a:defRPr>
            </a:lvl1pPr>
            <a:lvl2pPr algn="l">
              <a:defRPr sz="105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485968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3">
            <a:extLst>
              <a:ext uri="{FF2B5EF4-FFF2-40B4-BE49-F238E27FC236}">
                <a16:creationId xmlns:a16="http://schemas.microsoft.com/office/drawing/2014/main" id="{C13C661C-2576-C262-ED3E-6B1FEF9EB4F9}"/>
              </a:ext>
            </a:extLst>
          </p:cNvPr>
          <p:cNvSpPr>
            <a:spLocks noGrp="1"/>
          </p:cNvSpPr>
          <p:nvPr>
            <p:ph type="body" sz="quarter" idx="11"/>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4" y="1463040"/>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4" name="Text Placeholder 6">
            <a:extLst>
              <a:ext uri="{FF2B5EF4-FFF2-40B4-BE49-F238E27FC236}">
                <a16:creationId xmlns:a16="http://schemas.microsoft.com/office/drawing/2014/main" id="{5E35644E-2C05-21BC-36EE-793E8A8E6863}"/>
              </a:ext>
            </a:extLst>
          </p:cNvPr>
          <p:cNvSpPr>
            <a:spLocks noGrp="1"/>
          </p:cNvSpPr>
          <p:nvPr>
            <p:ph type="body" sz="quarter" idx="12"/>
          </p:nvPr>
        </p:nvSpPr>
        <p:spPr>
          <a:xfrm>
            <a:off x="588264" y="3591696"/>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5" name="Text Placeholder 6">
            <a:extLst>
              <a:ext uri="{FF2B5EF4-FFF2-40B4-BE49-F238E27FC236}">
                <a16:creationId xmlns:a16="http://schemas.microsoft.com/office/drawing/2014/main" id="{64008946-090E-895F-1898-8CEABADF4B2C}"/>
              </a:ext>
            </a:extLst>
          </p:cNvPr>
          <p:cNvSpPr>
            <a:spLocks noGrp="1"/>
          </p:cNvSpPr>
          <p:nvPr>
            <p:ph type="body" sz="quarter" idx="13"/>
          </p:nvPr>
        </p:nvSpPr>
        <p:spPr>
          <a:xfrm>
            <a:off x="588264" y="4598125"/>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66456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B0674-1E0B-932A-B38F-DB965B8C73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6858000"/>
          </a:xfrm>
          <a:prstGeom prst="rect">
            <a:avLst/>
          </a:prstGeom>
        </p:spPr>
      </p:pic>
      <p:grpSp>
        <p:nvGrpSpPr>
          <p:cNvPr id="4" name="Group 3">
            <a:extLst>
              <a:ext uri="{FF2B5EF4-FFF2-40B4-BE49-F238E27FC236}">
                <a16:creationId xmlns:a16="http://schemas.microsoft.com/office/drawing/2014/main" id="{7EB4E4EE-8A1C-0825-20B5-699A4AEE4367}"/>
              </a:ext>
              <a:ext uri="{C183D7F6-B498-43B3-948B-1728B52AA6E4}">
                <adec:decorative xmlns:adec="http://schemas.microsoft.com/office/drawing/2017/decorative" val="1"/>
              </a:ext>
            </a:extLst>
          </p:cNvPr>
          <p:cNvGrpSpPr/>
          <p:nvPr userDrawn="1"/>
        </p:nvGrpSpPr>
        <p:grpSpPr>
          <a:xfrm>
            <a:off x="0" y="2850078"/>
            <a:ext cx="12192000" cy="2595963"/>
            <a:chOff x="491544" y="1827015"/>
            <a:chExt cx="2442111" cy="4161199"/>
          </a:xfrm>
        </p:grpSpPr>
        <p:sp>
          <p:nvSpPr>
            <p:cNvPr id="5" name="Rectangle 4">
              <a:extLst>
                <a:ext uri="{FF2B5EF4-FFF2-40B4-BE49-F238E27FC236}">
                  <a16:creationId xmlns:a16="http://schemas.microsoft.com/office/drawing/2014/main" id="{4C79D340-1531-3F7E-D4A1-717419B9FC8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88B8302F-C07E-EC35-4821-5E60C2EF7934}"/>
                </a:ext>
              </a:extLst>
            </p:cNvPr>
            <p:cNvSpPr/>
            <p:nvPr/>
          </p:nvSpPr>
          <p:spPr bwMode="auto">
            <a:xfrm>
              <a:off x="522071" y="2075442"/>
              <a:ext cx="2381058" cy="366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46200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2401618"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1236"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80854"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8220472"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5" name="Text 6">
            <a:extLst>
              <a:ext uri="{FF2B5EF4-FFF2-40B4-BE49-F238E27FC236}">
                <a16:creationId xmlns:a16="http://schemas.microsoft.com/office/drawing/2014/main" id="{D33F520D-1CE7-2E85-F63F-4C7C8942D174}"/>
              </a:ext>
            </a:extLst>
          </p:cNvPr>
          <p:cNvSpPr>
            <a:spLocks noGrp="1"/>
          </p:cNvSpPr>
          <p:nvPr>
            <p:ph type="body" sz="quarter" idx="15"/>
          </p:nvPr>
        </p:nvSpPr>
        <p:spPr>
          <a:xfrm>
            <a:off x="1016009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74419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pic>
        <p:nvPicPr>
          <p:cNvPr id="8" name="Picture Placeholder 19">
            <a:extLst>
              <a:ext uri="{FF2B5EF4-FFF2-40B4-BE49-F238E27FC236}">
                <a16:creationId xmlns:a16="http://schemas.microsoft.com/office/drawing/2014/main" id="{735991E4-B867-1ACD-340A-D9B72C027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6012F6EF-1C74-5B55-12DE-0784726A8032}"/>
              </a:ext>
            </a:extLst>
          </p:cNvPr>
          <p:cNvGrpSpPr/>
          <p:nvPr userDrawn="1"/>
        </p:nvGrpSpPr>
        <p:grpSpPr>
          <a:xfrm>
            <a:off x="219427" y="457200"/>
            <a:ext cx="6965598" cy="5918200"/>
            <a:chOff x="491544" y="1827015"/>
            <a:chExt cx="2442111" cy="4161199"/>
          </a:xfrm>
        </p:grpSpPr>
        <p:sp>
          <p:nvSpPr>
            <p:cNvPr id="4" name="Rectangle 3">
              <a:extLst>
                <a:ext uri="{FF2B5EF4-FFF2-40B4-BE49-F238E27FC236}">
                  <a16:creationId xmlns:a16="http://schemas.microsoft.com/office/drawing/2014/main" id="{A96B3448-A81F-4D80-CD91-5495EB66A47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2E9CBB2-1733-9F23-D829-4CC4EAA8AA88}"/>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805070"/>
            <a:ext cx="6215492" cy="574997"/>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2" y="1645920"/>
            <a:ext cx="6215493" cy="1846659"/>
          </a:xfrm>
        </p:spPr>
        <p:txBody>
          <a:bodyPr/>
          <a:lstStyle>
            <a:lvl1pPr>
              <a:defRPr lang="en-US" sz="2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20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600"/>
              </a:spcBef>
              <a:spcAft>
                <a:spcPts val="0"/>
              </a:spcAft>
              <a:defRPr lang="en-US" sz="14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2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1961102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A095C-4CFF-4C72-1E5A-A3420CE8935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30100" cy="6858000"/>
          </a:xfrm>
          <a:prstGeom prst="rect">
            <a:avLst/>
          </a:prstGeom>
        </p:spPr>
      </p:pic>
      <p:grpSp>
        <p:nvGrpSpPr>
          <p:cNvPr id="4" name="Group 3">
            <a:extLst>
              <a:ext uri="{FF2B5EF4-FFF2-40B4-BE49-F238E27FC236}">
                <a16:creationId xmlns:a16="http://schemas.microsoft.com/office/drawing/2014/main" id="{B4E056E2-77C0-3E9B-C93D-BFE266FC5346}"/>
              </a:ext>
              <a:ext uri="{C183D7F6-B498-43B3-948B-1728B52AA6E4}">
                <adec:decorative xmlns:adec="http://schemas.microsoft.com/office/drawing/2017/decorative" val="1"/>
              </a:ext>
            </a:extLst>
          </p:cNvPr>
          <p:cNvGrpSpPr/>
          <p:nvPr userDrawn="1"/>
        </p:nvGrpSpPr>
        <p:grpSpPr>
          <a:xfrm>
            <a:off x="219427" y="1953158"/>
            <a:ext cx="3365021" cy="4531970"/>
            <a:chOff x="491544" y="1827015"/>
            <a:chExt cx="2442111" cy="4161199"/>
          </a:xfrm>
        </p:grpSpPr>
        <p:sp>
          <p:nvSpPr>
            <p:cNvPr id="6" name="Rectangle 5">
              <a:extLst>
                <a:ext uri="{FF2B5EF4-FFF2-40B4-BE49-F238E27FC236}">
                  <a16:creationId xmlns:a16="http://schemas.microsoft.com/office/drawing/2014/main" id="{D10A8216-C954-CB88-C561-85EDD738411A}"/>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3D27E05-4253-BA53-6E1B-92A706CCAA17}"/>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8" name="Group 7">
            <a:extLst>
              <a:ext uri="{FF2B5EF4-FFF2-40B4-BE49-F238E27FC236}">
                <a16:creationId xmlns:a16="http://schemas.microsoft.com/office/drawing/2014/main" id="{86C9F82D-3000-FD26-CFD4-4C650C015BA6}"/>
              </a:ext>
              <a:ext uri="{C183D7F6-B498-43B3-948B-1728B52AA6E4}">
                <adec:decorative xmlns:adec="http://schemas.microsoft.com/office/drawing/2017/decorative" val="1"/>
              </a:ext>
            </a:extLst>
          </p:cNvPr>
          <p:cNvGrpSpPr/>
          <p:nvPr userDrawn="1"/>
        </p:nvGrpSpPr>
        <p:grpSpPr>
          <a:xfrm>
            <a:off x="8533292" y="1937641"/>
            <a:ext cx="3365021" cy="4531970"/>
            <a:chOff x="491544" y="1827015"/>
            <a:chExt cx="2442111" cy="4161199"/>
          </a:xfrm>
        </p:grpSpPr>
        <p:sp>
          <p:nvSpPr>
            <p:cNvPr id="9" name="Rectangle 8">
              <a:extLst>
                <a:ext uri="{FF2B5EF4-FFF2-40B4-BE49-F238E27FC236}">
                  <a16:creationId xmlns:a16="http://schemas.microsoft.com/office/drawing/2014/main" id="{FB552EB9-E7A8-4BC8-BCCE-B44B46A2C25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DA5D6A4B-7F2C-A929-52C0-49C3D911620A}"/>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2" name="Text Placeholder 6">
            <a:extLst>
              <a:ext uri="{FF2B5EF4-FFF2-40B4-BE49-F238E27FC236}">
                <a16:creationId xmlns:a16="http://schemas.microsoft.com/office/drawing/2014/main" id="{E2D387EA-3FAD-64D9-A363-582DB3CAF1FC}"/>
              </a:ext>
            </a:extLst>
          </p:cNvPr>
          <p:cNvSpPr>
            <a:spLocks noGrp="1"/>
          </p:cNvSpPr>
          <p:nvPr>
            <p:ph type="body" sz="quarter" idx="14"/>
          </p:nvPr>
        </p:nvSpPr>
        <p:spPr>
          <a:xfrm>
            <a:off x="591444"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9" name="Text Placeholder 6">
            <a:extLst>
              <a:ext uri="{FF2B5EF4-FFF2-40B4-BE49-F238E27FC236}">
                <a16:creationId xmlns:a16="http://schemas.microsoft.com/office/drawing/2014/main" id="{419A2583-7A9C-7344-0A5F-A393F3AD3C40}"/>
              </a:ext>
            </a:extLst>
          </p:cNvPr>
          <p:cNvSpPr>
            <a:spLocks noGrp="1"/>
          </p:cNvSpPr>
          <p:nvPr>
            <p:ph type="body" sz="quarter" idx="10"/>
          </p:nvPr>
        </p:nvSpPr>
        <p:spPr>
          <a:xfrm>
            <a:off x="591444"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
        <p:nvSpPr>
          <p:cNvPr id="40" name="Text Placeholder 6">
            <a:extLst>
              <a:ext uri="{FF2B5EF4-FFF2-40B4-BE49-F238E27FC236}">
                <a16:creationId xmlns:a16="http://schemas.microsoft.com/office/drawing/2014/main" id="{12036634-7815-9310-9C4A-9D8C3F671235}"/>
              </a:ext>
            </a:extLst>
          </p:cNvPr>
          <p:cNvSpPr>
            <a:spLocks noGrp="1"/>
          </p:cNvSpPr>
          <p:nvPr>
            <p:ph type="body" sz="quarter" idx="12"/>
          </p:nvPr>
        </p:nvSpPr>
        <p:spPr>
          <a:xfrm>
            <a:off x="4009796" y="3134325"/>
            <a:ext cx="4127716" cy="430887"/>
          </a:xfrm>
        </p:spPr>
        <p:txBody>
          <a:bodyPr/>
          <a:lstStyle>
            <a:lvl1pPr algn="ct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spcBef>
                <a:spcPts val="0"/>
              </a:spcBef>
              <a:defRPr sz="1400"/>
            </a:lvl2pPr>
            <a:lvl3pPr marL="171450" indent="-171450" algn="ctr">
              <a:spcAft>
                <a:spcPts val="0"/>
              </a:spcAft>
              <a:buFont typeface="Arial" panose="020B0604020202020204" pitchFamily="34" charset="0"/>
              <a:buChar char="•"/>
              <a:defRPr sz="1200"/>
            </a:lvl3pPr>
          </a:lstStyle>
          <a:p>
            <a:pPr lvl="0"/>
            <a:r>
              <a:rPr lang="en-US"/>
              <a:t>Click to edit Master text</a:t>
            </a:r>
          </a:p>
        </p:txBody>
      </p:sp>
      <p:sp>
        <p:nvSpPr>
          <p:cNvPr id="44" name="Text Placeholder 6">
            <a:extLst>
              <a:ext uri="{FF2B5EF4-FFF2-40B4-BE49-F238E27FC236}">
                <a16:creationId xmlns:a16="http://schemas.microsoft.com/office/drawing/2014/main" id="{169A5FCD-60CA-2D7A-F606-005BF8682E12}"/>
              </a:ext>
            </a:extLst>
          </p:cNvPr>
          <p:cNvSpPr>
            <a:spLocks noGrp="1"/>
          </p:cNvSpPr>
          <p:nvPr>
            <p:ph type="body" sz="quarter" idx="16"/>
          </p:nvPr>
        </p:nvSpPr>
        <p:spPr>
          <a:xfrm>
            <a:off x="4009797" y="3950295"/>
            <a:ext cx="4127715" cy="760208"/>
          </a:xfrm>
        </p:spPr>
        <p:txBody>
          <a:bodyP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400">
                <a:solidFill>
                  <a:schemeClr val="tx1"/>
                </a:solidFill>
              </a:defRPr>
            </a:lvl2pPr>
            <a:lvl3pPr marL="171450" indent="-171450" algn="ctr">
              <a:spcAft>
                <a:spcPts val="0"/>
              </a:spcAft>
              <a:buFont typeface="Arial" panose="020B0604020202020204" pitchFamily="34" charset="0"/>
              <a:buChar char="•"/>
              <a:defRPr sz="1200">
                <a:solidFill>
                  <a:schemeClr val="tx1"/>
                </a:solidFill>
              </a:defRPr>
            </a:lvl3pPr>
          </a:lstStyle>
          <a:p>
            <a:pPr lvl="0"/>
            <a:r>
              <a:rPr lang="en-US"/>
              <a:t>Click to edit Master text styles</a:t>
            </a:r>
          </a:p>
          <a:p>
            <a:pPr lvl="1"/>
            <a:r>
              <a:rPr lang="en-US"/>
              <a:t>Second level</a:t>
            </a:r>
          </a:p>
          <a:p>
            <a:pPr lvl="2"/>
            <a:r>
              <a:rPr lang="en-US"/>
              <a:t>third</a:t>
            </a:r>
          </a:p>
        </p:txBody>
      </p:sp>
      <p:sp>
        <p:nvSpPr>
          <p:cNvPr id="43" name="Text Placeholder 6">
            <a:extLst>
              <a:ext uri="{FF2B5EF4-FFF2-40B4-BE49-F238E27FC236}">
                <a16:creationId xmlns:a16="http://schemas.microsoft.com/office/drawing/2014/main" id="{E2D6053D-4A52-5D2F-24B5-FC84BD168ADC}"/>
              </a:ext>
            </a:extLst>
          </p:cNvPr>
          <p:cNvSpPr>
            <a:spLocks noGrp="1"/>
          </p:cNvSpPr>
          <p:nvPr>
            <p:ph type="body" sz="quarter" idx="15"/>
          </p:nvPr>
        </p:nvSpPr>
        <p:spPr>
          <a:xfrm>
            <a:off x="8905309"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41" name="Text Placeholder 6">
            <a:extLst>
              <a:ext uri="{FF2B5EF4-FFF2-40B4-BE49-F238E27FC236}">
                <a16:creationId xmlns:a16="http://schemas.microsoft.com/office/drawing/2014/main" id="{0A719E81-D58F-F528-90F9-DEBA170257C3}"/>
              </a:ext>
            </a:extLst>
          </p:cNvPr>
          <p:cNvSpPr>
            <a:spLocks noGrp="1"/>
          </p:cNvSpPr>
          <p:nvPr>
            <p:ph type="body" sz="quarter" idx="13"/>
          </p:nvPr>
        </p:nvSpPr>
        <p:spPr>
          <a:xfrm>
            <a:off x="8905309"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579868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560">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1FB22C-9E1A-5909-2077-303445478CC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07"/>
          <a:stretch/>
        </p:blipFill>
        <p:spPr bwMode="auto">
          <a:xfrm>
            <a:off x="-351084" y="-145807"/>
            <a:ext cx="12575898" cy="7073944"/>
          </a:xfrm>
          <a:prstGeom prst="rect">
            <a:avLst/>
          </a:prstGeom>
          <a:noFill/>
          <a:extLst>
            <a:ext uri="{909E8E84-426E-40DD-AFC4-6F175D3DCCD1}">
              <a14:hiddenFill xmlns:a14="http://schemas.microsoft.com/office/drawing/2010/main">
                <a:solidFill>
                  <a:srgbClr val="FFFFFF"/>
                </a:solidFill>
              </a14:hiddenFill>
            </a:ext>
          </a:extLst>
        </p:spPr>
      </p:pic>
      <p:sp>
        <p:nvSpPr>
          <p:cNvPr id="5" name="TRANS OVERLAY">
            <a:extLst>
              <a:ext uri="{FF2B5EF4-FFF2-40B4-BE49-F238E27FC236}">
                <a16:creationId xmlns:a16="http://schemas.microsoft.com/office/drawing/2014/main" id="{AEFFF28B-0A08-DE85-BB50-C63F0BE1DB38}"/>
              </a:ext>
              <a:ext uri="{C183D7F6-B498-43B3-948B-1728B52AA6E4}">
                <adec:decorative xmlns:adec="http://schemas.microsoft.com/office/drawing/2017/decorative" val="1"/>
              </a:ext>
            </a:extLst>
          </p:cNvPr>
          <p:cNvSpPr/>
          <p:nvPr userDrawn="1"/>
        </p:nvSpPr>
        <p:spPr>
          <a:xfrm>
            <a:off x="23411" y="0"/>
            <a:ext cx="10031896" cy="6928137"/>
          </a:xfrm>
          <a:prstGeom prst="rect">
            <a:avLst/>
          </a:prstGeom>
          <a:gradFill flip="none" rotWithShape="1">
            <a:gsLst>
              <a:gs pos="23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rot="16200000">
            <a:off x="-533240" y="2215019"/>
            <a:ext cx="2104742" cy="291563"/>
          </a:xfrm>
        </p:spPr>
        <p:txBody>
          <a:bodyPr wrap="none" anchor="ctr">
            <a:noAutofit/>
          </a:bodyPr>
          <a:lstStyle>
            <a:lvl1pPr algn="ctr">
              <a:defRPr sz="2800">
                <a:solidFill>
                  <a:srgbClr val="ACEC12"/>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0" name="Text Placeholder 3">
            <a:extLst>
              <a:ext uri="{FF2B5EF4-FFF2-40B4-BE49-F238E27FC236}">
                <a16:creationId xmlns:a16="http://schemas.microsoft.com/office/drawing/2014/main" id="{004A66CF-3687-D29F-B632-BAD1FF29D871}"/>
              </a:ext>
            </a:extLst>
          </p:cNvPr>
          <p:cNvSpPr>
            <a:spLocks noGrp="1"/>
          </p:cNvSpPr>
          <p:nvPr>
            <p:ph type="body" sz="quarter" idx="11"/>
          </p:nvPr>
        </p:nvSpPr>
        <p:spPr>
          <a:xfrm>
            <a:off x="1076624" y="1282700"/>
            <a:ext cx="4577864" cy="246221"/>
          </a:xfrm>
        </p:spPr>
        <p:txBody>
          <a:bodyPr anchor="t"/>
          <a:lstStyle>
            <a:lvl1pPr algn="l">
              <a:spcBef>
                <a:spcPts val="0"/>
              </a:spcBef>
              <a:spcAft>
                <a:spcPts val="1600"/>
              </a:spcAft>
              <a:defRPr sz="1600">
                <a:solidFill>
                  <a:srgbClr val="ACEC12"/>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5ABC2D4F-92AF-C34E-D1A2-A5DFAAD19A72}"/>
              </a:ext>
            </a:extLst>
          </p:cNvPr>
          <p:cNvSpPr>
            <a:spLocks noGrp="1"/>
          </p:cNvSpPr>
          <p:nvPr>
            <p:ph type="body" sz="quarter" idx="12"/>
          </p:nvPr>
        </p:nvSpPr>
        <p:spPr>
          <a:xfrm rot="16200000">
            <a:off x="-533240" y="4815069"/>
            <a:ext cx="2104742" cy="291562"/>
          </a:xfrm>
        </p:spPr>
        <p:txBody>
          <a:bodyPr wrap="none" anchor="ctr">
            <a:noAutofit/>
          </a:bodyPr>
          <a:lstStyle>
            <a:lvl1pPr algn="ctr">
              <a:defRPr sz="2800">
                <a:solidFill>
                  <a:schemeClr val="accent1"/>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2" name="Text Placeholder 3">
            <a:extLst>
              <a:ext uri="{FF2B5EF4-FFF2-40B4-BE49-F238E27FC236}">
                <a16:creationId xmlns:a16="http://schemas.microsoft.com/office/drawing/2014/main" id="{F4EE929E-FC17-FCF7-A046-D5CD2593DFAE}"/>
              </a:ext>
            </a:extLst>
          </p:cNvPr>
          <p:cNvSpPr>
            <a:spLocks noGrp="1"/>
          </p:cNvSpPr>
          <p:nvPr>
            <p:ph type="body" sz="quarter" idx="13"/>
          </p:nvPr>
        </p:nvSpPr>
        <p:spPr>
          <a:xfrm>
            <a:off x="1076624" y="3762873"/>
            <a:ext cx="4577864" cy="246221"/>
          </a:xfrm>
        </p:spPr>
        <p:txBody>
          <a:bodyPr anchor="t"/>
          <a:lstStyle>
            <a:lvl1pPr algn="l">
              <a:spcBef>
                <a:spcPts val="0"/>
              </a:spcBef>
              <a:spcAft>
                <a:spcPts val="1600"/>
              </a:spcAft>
              <a:defRPr sz="16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34263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3EB1-4120-42CB-4974-44EC3A1D17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3617844"/>
            <a:ext cx="11018520" cy="492443"/>
          </a:xfrm>
        </p:spPr>
        <p:txBody>
          <a:bodyPr/>
          <a:lstStyle>
            <a:lvl1pPr>
              <a:defRPr>
                <a:solidFill>
                  <a:schemeClr val="accent1"/>
                </a:solidFill>
              </a:defRPr>
            </a:lvl1pPr>
          </a:lstStyle>
          <a:p>
            <a:r>
              <a:rPr lang="en-US"/>
              <a:t>Click to edit Master title style</a:t>
            </a:r>
          </a:p>
        </p:txBody>
      </p:sp>
      <p:grpSp>
        <p:nvGrpSpPr>
          <p:cNvPr id="5" name="nvida logo" descr="nvidia logo">
            <a:extLst>
              <a:ext uri="{FF2B5EF4-FFF2-40B4-BE49-F238E27FC236}">
                <a16:creationId xmlns:a16="http://schemas.microsoft.com/office/drawing/2014/main" id="{FDA8AA47-A885-B574-2624-830CFAB0F01D}"/>
              </a:ext>
              <a:ext uri="{C183D7F6-B498-43B3-948B-1728B52AA6E4}">
                <adec:decorative xmlns:adec="http://schemas.microsoft.com/office/drawing/2017/decorative" val="0"/>
              </a:ext>
            </a:extLst>
          </p:cNvPr>
          <p:cNvGrpSpPr/>
          <p:nvPr userDrawn="1"/>
        </p:nvGrpSpPr>
        <p:grpSpPr>
          <a:xfrm>
            <a:off x="6191250" y="2433192"/>
            <a:ext cx="3380941" cy="643731"/>
            <a:chOff x="0" y="2268321"/>
            <a:chExt cx="12192000" cy="2321357"/>
          </a:xfrm>
        </p:grpSpPr>
        <p:pic>
          <p:nvPicPr>
            <p:cNvPr id="6" name="Picture 5" descr="Shape&#10;&#10;Description automatically generated with medium confidence">
              <a:extLst>
                <a:ext uri="{FF2B5EF4-FFF2-40B4-BE49-F238E27FC236}">
                  <a16:creationId xmlns:a16="http://schemas.microsoft.com/office/drawing/2014/main" id="{5787D6D2-9756-684A-C36F-18ED60AC36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268321"/>
              <a:ext cx="3600449" cy="2321357"/>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F3836C47-3FFE-A9F7-3CC2-33F67EB58BD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3600450" y="2268321"/>
              <a:ext cx="8591550" cy="2321357"/>
            </a:xfrm>
            <a:prstGeom prst="rect">
              <a:avLst/>
            </a:prstGeom>
          </p:spPr>
        </p:pic>
      </p:grpSp>
      <p:pic>
        <p:nvPicPr>
          <p:cNvPr id="8" name="Microsft Logo" descr="Microsoft White Logo - Microsoft Logo Transparent White | Full Size PNG  Download | SeekPNG">
            <a:extLst>
              <a:ext uri="{FF2B5EF4-FFF2-40B4-BE49-F238E27FC236}">
                <a16:creationId xmlns:a16="http://schemas.microsoft.com/office/drawing/2014/main" id="{45B3CF51-2408-F250-404E-1526DF8A77D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74953" y="2401114"/>
            <a:ext cx="3319030" cy="70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8_TITLE &amp; SUB">
    <p:spTree>
      <p:nvGrpSpPr>
        <p:cNvPr id="1" name=""/>
        <p:cNvGrpSpPr/>
        <p:nvPr/>
      </p:nvGrpSpPr>
      <p:grpSpPr>
        <a:xfrm>
          <a:off x="0" y="0"/>
          <a:ext cx="0" cy="0"/>
          <a:chOff x="0" y="0"/>
          <a:chExt cx="0" cy="0"/>
        </a:xfrm>
      </p:grpSpPr>
      <p:sp>
        <p:nvSpPr>
          <p:cNvPr id="40" name="Column 3 Text">
            <a:extLst>
              <a:ext uri="{FF2B5EF4-FFF2-40B4-BE49-F238E27FC236}">
                <a16:creationId xmlns:a16="http://schemas.microsoft.com/office/drawing/2014/main" id="{F3358092-DA7F-C214-EEE3-CF598260BD38}"/>
              </a:ext>
            </a:extLst>
          </p:cNvPr>
          <p:cNvSpPr>
            <a:spLocks noGrp="1"/>
          </p:cNvSpPr>
          <p:nvPr>
            <p:ph type="body" sz="quarter" idx="16"/>
          </p:nvPr>
        </p:nvSpPr>
        <p:spPr>
          <a:xfrm>
            <a:off x="831087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lumn 3 Header">
            <a:extLst>
              <a:ext uri="{FF2B5EF4-FFF2-40B4-BE49-F238E27FC236}">
                <a16:creationId xmlns:a16="http://schemas.microsoft.com/office/drawing/2014/main" id="{DAC24CD3-460A-CB0A-8C9E-26DD54608847}"/>
              </a:ext>
            </a:extLst>
          </p:cNvPr>
          <p:cNvSpPr>
            <a:spLocks noGrp="1"/>
          </p:cNvSpPr>
          <p:nvPr>
            <p:ph type="body" sz="quarter" idx="15"/>
          </p:nvPr>
        </p:nvSpPr>
        <p:spPr>
          <a:xfrm>
            <a:off x="8310878" y="1749367"/>
            <a:ext cx="3120047" cy="338554"/>
          </a:xfrm>
        </p:spPr>
        <p:txBody>
          <a:bodyPr lIns="91440" tIns="91440" rIns="91440"/>
          <a:lstStyle>
            <a:lvl1pPr algn="ctr">
              <a:defRPr sz="1600" b="0"/>
            </a:lvl1pPr>
          </a:lstStyle>
          <a:p>
            <a:pPr lvl="0"/>
            <a:r>
              <a:rPr lang="en-US"/>
              <a:t>Click to edit Master text styles</a:t>
            </a:r>
          </a:p>
        </p:txBody>
      </p:sp>
      <p:sp>
        <p:nvSpPr>
          <p:cNvPr id="36" name="Column 2 Header">
            <a:extLst>
              <a:ext uri="{FF2B5EF4-FFF2-40B4-BE49-F238E27FC236}">
                <a16:creationId xmlns:a16="http://schemas.microsoft.com/office/drawing/2014/main" id="{6B24EED0-1EDF-D2EF-CA3B-1F14CC6AEDE8}"/>
              </a:ext>
            </a:extLst>
          </p:cNvPr>
          <p:cNvSpPr>
            <a:spLocks noGrp="1"/>
          </p:cNvSpPr>
          <p:nvPr>
            <p:ph type="body" sz="quarter" idx="13"/>
          </p:nvPr>
        </p:nvSpPr>
        <p:spPr>
          <a:xfrm>
            <a:off x="4543417" y="1749367"/>
            <a:ext cx="3120047" cy="338554"/>
          </a:xfrm>
        </p:spPr>
        <p:txBody>
          <a:bodyPr lIns="91440" tIns="91440" rIns="91440"/>
          <a:lstStyle>
            <a:lvl1pPr algn="ctr">
              <a:defRPr sz="1600" b="0"/>
            </a:lvl1pPr>
          </a:lstStyle>
          <a:p>
            <a:pPr lvl="0"/>
            <a:r>
              <a:rPr lang="en-US"/>
              <a:t>Click to edit Master text styles</a:t>
            </a:r>
          </a:p>
        </p:txBody>
      </p:sp>
      <p:sp>
        <p:nvSpPr>
          <p:cNvPr id="37" name="Column 2 Text">
            <a:extLst>
              <a:ext uri="{FF2B5EF4-FFF2-40B4-BE49-F238E27FC236}">
                <a16:creationId xmlns:a16="http://schemas.microsoft.com/office/drawing/2014/main" id="{9C9D9421-CC92-30BC-E7EB-D4DF32A79EFE}"/>
              </a:ext>
            </a:extLst>
          </p:cNvPr>
          <p:cNvSpPr>
            <a:spLocks noGrp="1"/>
          </p:cNvSpPr>
          <p:nvPr>
            <p:ph type="body" sz="quarter" idx="14"/>
          </p:nvPr>
        </p:nvSpPr>
        <p:spPr>
          <a:xfrm>
            <a:off x="4543418"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lumn 1 Text">
            <a:extLst>
              <a:ext uri="{FF2B5EF4-FFF2-40B4-BE49-F238E27FC236}">
                <a16:creationId xmlns:a16="http://schemas.microsoft.com/office/drawing/2014/main" id="{699C925C-8342-3E3A-0469-E381022217AF}"/>
              </a:ext>
            </a:extLst>
          </p:cNvPr>
          <p:cNvSpPr>
            <a:spLocks noGrp="1"/>
          </p:cNvSpPr>
          <p:nvPr>
            <p:ph type="body" sz="quarter" idx="12"/>
          </p:nvPr>
        </p:nvSpPr>
        <p:spPr>
          <a:xfrm>
            <a:off x="77595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lumn 1 Header">
            <a:extLst>
              <a:ext uri="{FF2B5EF4-FFF2-40B4-BE49-F238E27FC236}">
                <a16:creationId xmlns:a16="http://schemas.microsoft.com/office/drawing/2014/main" id="{185FF5EF-DD48-C424-6D0F-4D5E7EC1CB48}"/>
              </a:ext>
            </a:extLst>
          </p:cNvPr>
          <p:cNvSpPr>
            <a:spLocks noGrp="1"/>
          </p:cNvSpPr>
          <p:nvPr>
            <p:ph type="body" sz="quarter" idx="11"/>
          </p:nvPr>
        </p:nvSpPr>
        <p:spPr>
          <a:xfrm>
            <a:off x="775958" y="1749367"/>
            <a:ext cx="3120047" cy="338554"/>
          </a:xfrm>
        </p:spPr>
        <p:txBody>
          <a:bodyPr lIns="91440" tIns="91440" rIns="91440"/>
          <a:lstStyle>
            <a:lvl1pPr algn="ctr">
              <a:defRPr sz="1600" b="0"/>
            </a:lvl1pPr>
          </a:lstStyle>
          <a:p>
            <a:pPr lvl="0"/>
            <a:r>
              <a:rPr lang="en-US"/>
              <a:t>Click to edit Master text styles</a:t>
            </a:r>
          </a:p>
        </p:txBody>
      </p:sp>
      <p:sp>
        <p:nvSpPr>
          <p:cNvPr id="4" name="SUBTITLE">
            <a:extLst>
              <a:ext uri="{FF2B5EF4-FFF2-40B4-BE49-F238E27FC236}">
                <a16:creationId xmlns:a16="http://schemas.microsoft.com/office/drawing/2014/main" id="{BB2D1D95-65AC-46A1-A67B-514678A8ACB5}"/>
              </a:ext>
            </a:extLst>
          </p:cNvPr>
          <p:cNvSpPr>
            <a:spLocks noGrp="1"/>
          </p:cNvSpPr>
          <p:nvPr>
            <p:ph type="body" sz="quarter" idx="10"/>
          </p:nvPr>
        </p:nvSpPr>
        <p:spPr>
          <a:xfrm>
            <a:off x="4585686" y="949325"/>
            <a:ext cx="3035511" cy="276999"/>
          </a:xfrm>
        </p:spPr>
        <p:txBody>
          <a:bodyPr wrap="none"/>
          <a:lstStyle>
            <a:lvl1pPr algn="ctr">
              <a:defRPr sz="18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74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482564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9_TITLE &amp; SUB">
    <p:spTree>
      <p:nvGrpSpPr>
        <p:cNvPr id="1" name=""/>
        <p:cNvGrpSpPr/>
        <p:nvPr/>
      </p:nvGrpSpPr>
      <p:grpSpPr>
        <a:xfrm>
          <a:off x="0" y="0"/>
          <a:ext cx="0" cy="0"/>
          <a:chOff x="0" y="0"/>
          <a:chExt cx="0" cy="0"/>
        </a:xfrm>
      </p:grpSpPr>
      <p:sp>
        <p:nvSpPr>
          <p:cNvPr id="68" name="Rounded Rectangle">
            <a:extLst>
              <a:ext uri="{FF2B5EF4-FFF2-40B4-BE49-F238E27FC236}">
                <a16:creationId xmlns:a16="http://schemas.microsoft.com/office/drawing/2014/main" id="{284FAD08-5369-E7B4-1CFC-0018BC8A91F1}"/>
              </a:ext>
              <a:ext uri="{C183D7F6-B498-43B3-948B-1728B52AA6E4}">
                <adec:decorative xmlns:adec="http://schemas.microsoft.com/office/drawing/2017/decorative" val="1"/>
              </a:ext>
            </a:extLst>
          </p:cNvPr>
          <p:cNvSpPr/>
          <p:nvPr/>
        </p:nvSpPr>
        <p:spPr>
          <a:xfrm>
            <a:off x="5752538"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66" name="Rounded Rectangle">
            <a:extLst>
              <a:ext uri="{FF2B5EF4-FFF2-40B4-BE49-F238E27FC236}">
                <a16:creationId xmlns:a16="http://schemas.microsoft.com/office/drawing/2014/main" id="{E12CFCF0-0C71-6C06-D185-7FBEB6A81129}"/>
              </a:ext>
              <a:ext uri="{C183D7F6-B498-43B3-948B-1728B52AA6E4}">
                <adec:decorative xmlns:adec="http://schemas.microsoft.com/office/drawing/2017/decorative" val="1"/>
              </a:ext>
            </a:extLst>
          </p:cNvPr>
          <p:cNvSpPr/>
          <p:nvPr/>
        </p:nvSpPr>
        <p:spPr>
          <a:xfrm>
            <a:off x="6724519"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50" name="Rounded Rectangle">
            <a:extLst>
              <a:ext uri="{FF2B5EF4-FFF2-40B4-BE49-F238E27FC236}">
                <a16:creationId xmlns:a16="http://schemas.microsoft.com/office/drawing/2014/main" id="{D025EB5D-F5F8-D381-1E14-37FFF0D79D58}"/>
              </a:ext>
              <a:ext uri="{C183D7F6-B498-43B3-948B-1728B52AA6E4}">
                <adec:decorative xmlns:adec="http://schemas.microsoft.com/office/drawing/2017/decorative" val="1"/>
              </a:ext>
            </a:extLst>
          </p:cNvPr>
          <p:cNvSpPr/>
          <p:nvPr/>
        </p:nvSpPr>
        <p:spPr>
          <a:xfrm>
            <a:off x="7738864" y="1592502"/>
            <a:ext cx="901841"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41" name="Rounded Rectangle">
            <a:extLst>
              <a:ext uri="{FF2B5EF4-FFF2-40B4-BE49-F238E27FC236}">
                <a16:creationId xmlns:a16="http://schemas.microsoft.com/office/drawing/2014/main" id="{607C6637-58E4-CDF0-6FA3-39B1D30CF2F2}"/>
              </a:ext>
              <a:ext uri="{C183D7F6-B498-43B3-948B-1728B52AA6E4}">
                <adec:decorative xmlns:adec="http://schemas.microsoft.com/office/drawing/2017/decorative" val="1"/>
              </a:ext>
            </a:extLst>
          </p:cNvPr>
          <p:cNvSpPr/>
          <p:nvPr/>
        </p:nvSpPr>
        <p:spPr>
          <a:xfrm>
            <a:off x="9800880" y="1592502"/>
            <a:ext cx="2154371" cy="4841635"/>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mj-lt"/>
              <a:ea typeface="+mn-ea"/>
              <a:cs typeface="+mn-cs"/>
              <a:sym typeface="Helvetica Neue Medium"/>
            </a:endParaRP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ategory">
            <a:extLst>
              <a:ext uri="{FF2B5EF4-FFF2-40B4-BE49-F238E27FC236}">
                <a16:creationId xmlns:a16="http://schemas.microsoft.com/office/drawing/2014/main" id="{BB2D1D95-65AC-46A1-A67B-514678A8ACB5}"/>
              </a:ext>
            </a:extLst>
          </p:cNvPr>
          <p:cNvSpPr>
            <a:spLocks noGrp="1"/>
          </p:cNvSpPr>
          <p:nvPr>
            <p:ph type="body" sz="quarter" idx="10"/>
          </p:nvPr>
        </p:nvSpPr>
        <p:spPr>
          <a:xfrm>
            <a:off x="174555" y="1148033"/>
            <a:ext cx="1594423"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4" name="Challenges">
            <a:extLst>
              <a:ext uri="{FF2B5EF4-FFF2-40B4-BE49-F238E27FC236}">
                <a16:creationId xmlns:a16="http://schemas.microsoft.com/office/drawing/2014/main" id="{D8EF29AD-8633-9DF4-0A93-549747B1E373}"/>
              </a:ext>
            </a:extLst>
          </p:cNvPr>
          <p:cNvSpPr>
            <a:spLocks noGrp="1"/>
          </p:cNvSpPr>
          <p:nvPr>
            <p:ph type="body" sz="quarter" idx="11"/>
          </p:nvPr>
        </p:nvSpPr>
        <p:spPr>
          <a:xfrm>
            <a:off x="1918506" y="1148033"/>
            <a:ext cx="33832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5" name="Audiences">
            <a:extLst>
              <a:ext uri="{FF2B5EF4-FFF2-40B4-BE49-F238E27FC236}">
                <a16:creationId xmlns:a16="http://schemas.microsoft.com/office/drawing/2014/main" id="{0FE2DDEB-6839-FEF4-21EF-F193A207E56D}"/>
              </a:ext>
            </a:extLst>
          </p:cNvPr>
          <p:cNvSpPr>
            <a:spLocks noGrp="1"/>
          </p:cNvSpPr>
          <p:nvPr>
            <p:ph type="body" sz="quarter" idx="12"/>
          </p:nvPr>
        </p:nvSpPr>
        <p:spPr>
          <a:xfrm>
            <a:off x="5686935" y="1148033"/>
            <a:ext cx="29260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7" name="What Azure Offers">
            <a:extLst>
              <a:ext uri="{FF2B5EF4-FFF2-40B4-BE49-F238E27FC236}">
                <a16:creationId xmlns:a16="http://schemas.microsoft.com/office/drawing/2014/main" id="{4841B3FC-5822-B2A7-9C99-27AC9BD42579}"/>
              </a:ext>
            </a:extLst>
          </p:cNvPr>
          <p:cNvSpPr>
            <a:spLocks noGrp="1"/>
          </p:cNvSpPr>
          <p:nvPr>
            <p:ph type="body" sz="quarter" idx="13"/>
          </p:nvPr>
        </p:nvSpPr>
        <p:spPr>
          <a:xfrm>
            <a:off x="9800880" y="1148033"/>
            <a:ext cx="2154371"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69" name="Business">
            <a:extLst>
              <a:ext uri="{FF2B5EF4-FFF2-40B4-BE49-F238E27FC236}">
                <a16:creationId xmlns:a16="http://schemas.microsoft.com/office/drawing/2014/main" id="{FABA3186-1474-B01B-7B06-13004C974B98}"/>
              </a:ext>
            </a:extLst>
          </p:cNvPr>
          <p:cNvSpPr txBox="1"/>
          <p:nvPr/>
        </p:nvSpPr>
        <p:spPr>
          <a:xfrm>
            <a:off x="5836223" y="1774764"/>
            <a:ext cx="646010"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Business</a:t>
            </a:r>
          </a:p>
        </p:txBody>
      </p:sp>
      <p:sp>
        <p:nvSpPr>
          <p:cNvPr id="67" name="Data Scientist">
            <a:extLst>
              <a:ext uri="{FF2B5EF4-FFF2-40B4-BE49-F238E27FC236}">
                <a16:creationId xmlns:a16="http://schemas.microsoft.com/office/drawing/2014/main" id="{454B0389-5DD8-2830-6FB4-E9DC2D07156B}"/>
              </a:ext>
            </a:extLst>
          </p:cNvPr>
          <p:cNvSpPr txBox="1"/>
          <p:nvPr/>
        </p:nvSpPr>
        <p:spPr>
          <a:xfrm>
            <a:off x="6773387" y="1666096"/>
            <a:ext cx="699177"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Data</a:t>
            </a:r>
            <a:r>
              <a:rPr kumimoji="0" lang="en-US" sz="1100" b="1" i="0" u="none" strike="noStrike" kern="0" cap="none" spc="0" normalizeH="0" baseline="0" noProof="0">
                <a:ln>
                  <a:noFill/>
                </a:ln>
                <a:solidFill>
                  <a:prstClr val="black"/>
                </a:solidFill>
                <a:effectLst/>
                <a:uLnTx/>
                <a:uFillTx/>
                <a:latin typeface="+mj-lt"/>
                <a:ea typeface="+mn-ea"/>
                <a:cs typeface="+mn-cs"/>
                <a:sym typeface="Helvetica Neue"/>
              </a:rPr>
              <a:t> </a:t>
            </a: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Scientist</a:t>
            </a:r>
          </a:p>
        </p:txBody>
      </p:sp>
      <p:sp>
        <p:nvSpPr>
          <p:cNvPr id="51" name="IT Department">
            <a:extLst>
              <a:ext uri="{FF2B5EF4-FFF2-40B4-BE49-F238E27FC236}">
                <a16:creationId xmlns:a16="http://schemas.microsoft.com/office/drawing/2014/main" id="{F783B906-6E7B-06E5-3742-93997DD2CA3A}"/>
              </a:ext>
            </a:extLst>
          </p:cNvPr>
          <p:cNvSpPr txBox="1"/>
          <p:nvPr/>
        </p:nvSpPr>
        <p:spPr>
          <a:xfrm>
            <a:off x="7681237" y="1666096"/>
            <a:ext cx="101709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IT Department</a:t>
            </a:r>
          </a:p>
        </p:txBody>
      </p:sp>
      <p:sp>
        <p:nvSpPr>
          <p:cNvPr id="42" name="Process + Product">
            <a:extLst>
              <a:ext uri="{FF2B5EF4-FFF2-40B4-BE49-F238E27FC236}">
                <a16:creationId xmlns:a16="http://schemas.microsoft.com/office/drawing/2014/main" id="{584B7DDF-D1A6-22B8-8E16-D3B95C4179D8}"/>
              </a:ext>
            </a:extLst>
          </p:cNvPr>
          <p:cNvSpPr txBox="1"/>
          <p:nvPr/>
        </p:nvSpPr>
        <p:spPr>
          <a:xfrm>
            <a:off x="10238919" y="1704579"/>
            <a:ext cx="1263166"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j-lt"/>
                <a:ea typeface="+mn-ea"/>
                <a:cs typeface="+mn-cs"/>
                <a:sym typeface="Helvetica Neue"/>
              </a:rPr>
              <a:t>Process + Product</a:t>
            </a:r>
          </a:p>
        </p:txBody>
      </p:sp>
      <p:sp>
        <p:nvSpPr>
          <p:cNvPr id="78" name="Category 1">
            <a:extLst>
              <a:ext uri="{FF2B5EF4-FFF2-40B4-BE49-F238E27FC236}">
                <a16:creationId xmlns:a16="http://schemas.microsoft.com/office/drawing/2014/main" id="{050E43B6-E2A2-EC0C-6A5B-ABDA2CDE5B80}"/>
              </a:ext>
            </a:extLst>
          </p:cNvPr>
          <p:cNvSpPr>
            <a:spLocks noGrp="1"/>
          </p:cNvSpPr>
          <p:nvPr>
            <p:ph type="body" sz="quarter" idx="14"/>
          </p:nvPr>
        </p:nvSpPr>
        <p:spPr>
          <a:xfrm>
            <a:off x="165479" y="2220666"/>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79" name="Challenges 1">
            <a:extLst>
              <a:ext uri="{FF2B5EF4-FFF2-40B4-BE49-F238E27FC236}">
                <a16:creationId xmlns:a16="http://schemas.microsoft.com/office/drawing/2014/main" id="{685300AF-1D1F-F011-2DC9-1645910EC033}"/>
              </a:ext>
            </a:extLst>
          </p:cNvPr>
          <p:cNvSpPr>
            <a:spLocks noGrp="1"/>
          </p:cNvSpPr>
          <p:nvPr>
            <p:ph type="body" sz="quarter" idx="15"/>
          </p:nvPr>
        </p:nvSpPr>
        <p:spPr>
          <a:xfrm>
            <a:off x="1888616" y="2220666"/>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grpSp>
        <p:nvGrpSpPr>
          <p:cNvPr id="104" name="CONNENECTOR LINES Challenges TO Audiences">
            <a:extLst>
              <a:ext uri="{FF2B5EF4-FFF2-40B4-BE49-F238E27FC236}">
                <a16:creationId xmlns:a16="http://schemas.microsoft.com/office/drawing/2014/main" id="{DA4A74B0-7B0F-EA91-670F-EDD2815E5EE1}"/>
              </a:ext>
              <a:ext uri="{C183D7F6-B498-43B3-948B-1728B52AA6E4}">
                <adec:decorative xmlns:adec="http://schemas.microsoft.com/office/drawing/2017/decorative" val="1"/>
              </a:ext>
            </a:extLst>
          </p:cNvPr>
          <p:cNvGrpSpPr/>
          <p:nvPr/>
        </p:nvGrpSpPr>
        <p:grpSpPr>
          <a:xfrm>
            <a:off x="5551571" y="2469163"/>
            <a:ext cx="3429644" cy="3609712"/>
            <a:chOff x="5248149" y="2469163"/>
            <a:chExt cx="3528086" cy="3609712"/>
          </a:xfrm>
        </p:grpSpPr>
        <p:cxnSp>
          <p:nvCxnSpPr>
            <p:cNvPr id="52" name="Straight Connector 51">
              <a:extLst>
                <a:ext uri="{FF2B5EF4-FFF2-40B4-BE49-F238E27FC236}">
                  <a16:creationId xmlns:a16="http://schemas.microsoft.com/office/drawing/2014/main" id="{2150B012-6AEA-FEDF-4952-ABDA59F3A946}"/>
                </a:ext>
              </a:extLst>
            </p:cNvPr>
            <p:cNvCxnSpPr>
              <a:cxnSpLocks/>
            </p:cNvCxnSpPr>
            <p:nvPr/>
          </p:nvCxnSpPr>
          <p:spPr>
            <a:xfrm>
              <a:off x="5248149" y="2469163"/>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B60A6D0B-060D-C99F-5561-27BB33D065C2}"/>
                </a:ext>
              </a:extLst>
            </p:cNvPr>
            <p:cNvCxnSpPr>
              <a:cxnSpLocks/>
            </p:cNvCxnSpPr>
            <p:nvPr/>
          </p:nvCxnSpPr>
          <p:spPr>
            <a:xfrm>
              <a:off x="5248149" y="3070781"/>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7DF36426-7A16-B695-F9CD-BAEC508C53AE}"/>
                </a:ext>
              </a:extLst>
            </p:cNvPr>
            <p:cNvCxnSpPr>
              <a:cxnSpLocks/>
            </p:cNvCxnSpPr>
            <p:nvPr/>
          </p:nvCxnSpPr>
          <p:spPr>
            <a:xfrm>
              <a:off x="5248149" y="3672400"/>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BA494AC8-98D2-A0EC-BE35-0A97F08DB567}"/>
                </a:ext>
              </a:extLst>
            </p:cNvPr>
            <p:cNvCxnSpPr>
              <a:cxnSpLocks/>
            </p:cNvCxnSpPr>
            <p:nvPr/>
          </p:nvCxnSpPr>
          <p:spPr>
            <a:xfrm>
              <a:off x="5248149" y="4274018"/>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08FCA0CF-D3F1-DE13-986A-B3477B15BF8B}"/>
                </a:ext>
              </a:extLst>
            </p:cNvPr>
            <p:cNvCxnSpPr>
              <a:cxnSpLocks/>
            </p:cNvCxnSpPr>
            <p:nvPr/>
          </p:nvCxnSpPr>
          <p:spPr>
            <a:xfrm>
              <a:off x="5248149" y="4875637"/>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70C35E2D-8766-DF83-3884-FE120EF8FD6A}"/>
                </a:ext>
              </a:extLst>
            </p:cNvPr>
            <p:cNvCxnSpPr>
              <a:cxnSpLocks/>
            </p:cNvCxnSpPr>
            <p:nvPr/>
          </p:nvCxnSpPr>
          <p:spPr>
            <a:xfrm>
              <a:off x="5248149" y="547725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0E040C5A-E41E-25C0-050C-A519F741001D}"/>
                </a:ext>
              </a:extLst>
            </p:cNvPr>
            <p:cNvCxnSpPr>
              <a:cxnSpLocks/>
            </p:cNvCxnSpPr>
            <p:nvPr/>
          </p:nvCxnSpPr>
          <p:spPr>
            <a:xfrm>
              <a:off x="5248149" y="607887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16" name="CRITERIA FOR PERSONA">
            <a:extLst>
              <a:ext uri="{FF2B5EF4-FFF2-40B4-BE49-F238E27FC236}">
                <a16:creationId xmlns:a16="http://schemas.microsoft.com/office/drawing/2014/main" id="{64922B38-60F6-4A05-D529-D098AC81F14D}"/>
              </a:ext>
            </a:extLst>
          </p:cNvPr>
          <p:cNvSpPr/>
          <p:nvPr/>
        </p:nvSpPr>
        <p:spPr>
          <a:xfrm rot="5400000" flipH="1">
            <a:off x="6984231" y="4004135"/>
            <a:ext cx="4426987" cy="433017"/>
          </a:xfrm>
          <a:prstGeom prst="rect">
            <a:avLst/>
          </a:prstGeom>
          <a:solidFill>
            <a:schemeClr val="bg2">
              <a:alpha val="39000"/>
            </a:schemeClr>
          </a:solidFill>
          <a:ln w="6350">
            <a:solidFill>
              <a:schemeClr val="accent2"/>
            </a:solidFill>
            <a:miter lim="400000"/>
          </a:ln>
        </p:spPr>
        <p:txBody>
          <a:bodyPr lIns="182880" tIns="0" rIns="18288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20" normalizeH="0" baseline="0" noProof="0">
                <a:ln>
                  <a:noFill/>
                </a:ln>
                <a:solidFill>
                  <a:prstClr val="white"/>
                </a:solidFill>
                <a:effectLst/>
                <a:uLnTx/>
                <a:uFillTx/>
                <a:latin typeface="+mj-lt"/>
                <a:ea typeface="+mn-ea"/>
                <a:cs typeface="+mn-cs"/>
                <a:sym typeface="Helvetica Neue Medium"/>
              </a:rPr>
              <a:t>CRITERIA FOR PERSONA</a:t>
            </a:r>
            <a:endParaRPr kumimoji="0" sz="1400" b="1" i="0" u="none" strike="noStrike" kern="0" cap="none" spc="20" normalizeH="0" baseline="0" noProof="0">
              <a:ln>
                <a:noFill/>
              </a:ln>
              <a:solidFill>
                <a:prstClr val="white"/>
              </a:solidFill>
              <a:effectLst/>
              <a:uLnTx/>
              <a:uFillTx/>
              <a:latin typeface="+mj-lt"/>
              <a:ea typeface="+mn-ea"/>
              <a:cs typeface="+mn-cs"/>
              <a:sym typeface="Helvetica Neue Medium"/>
            </a:endParaRPr>
          </a:p>
        </p:txBody>
      </p:sp>
      <p:grpSp>
        <p:nvGrpSpPr>
          <p:cNvPr id="103" name="CONNECTOR LINESCRITERIA FOR PERSONA  to What Azure Offers">
            <a:extLst>
              <a:ext uri="{FF2B5EF4-FFF2-40B4-BE49-F238E27FC236}">
                <a16:creationId xmlns:a16="http://schemas.microsoft.com/office/drawing/2014/main" id="{9E3DFAA8-A363-43D5-43E2-9393DFE23266}"/>
              </a:ext>
              <a:ext uri="{C183D7F6-B498-43B3-948B-1728B52AA6E4}">
                <adec:decorative xmlns:adec="http://schemas.microsoft.com/office/drawing/2017/decorative" val="1"/>
              </a:ext>
            </a:extLst>
          </p:cNvPr>
          <p:cNvGrpSpPr/>
          <p:nvPr/>
        </p:nvGrpSpPr>
        <p:grpSpPr>
          <a:xfrm>
            <a:off x="9414234" y="2469163"/>
            <a:ext cx="469856" cy="3609712"/>
            <a:chOff x="8793784" y="2469163"/>
            <a:chExt cx="1280160" cy="3609712"/>
          </a:xfrm>
        </p:grpSpPr>
        <p:cxnSp>
          <p:nvCxnSpPr>
            <p:cNvPr id="43" name="Straight Connector 42">
              <a:extLst>
                <a:ext uri="{FF2B5EF4-FFF2-40B4-BE49-F238E27FC236}">
                  <a16:creationId xmlns:a16="http://schemas.microsoft.com/office/drawing/2014/main" id="{79BB5818-D788-329D-6620-1C6C03F7637C}"/>
                </a:ext>
              </a:extLst>
            </p:cNvPr>
            <p:cNvCxnSpPr>
              <a:cxnSpLocks/>
            </p:cNvCxnSpPr>
            <p:nvPr/>
          </p:nvCxnSpPr>
          <p:spPr>
            <a:xfrm>
              <a:off x="8793784" y="2469163"/>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DAB8FB8A-3036-213B-66DE-230B4A04F9CD}"/>
                </a:ext>
              </a:extLst>
            </p:cNvPr>
            <p:cNvCxnSpPr>
              <a:cxnSpLocks/>
            </p:cNvCxnSpPr>
            <p:nvPr/>
          </p:nvCxnSpPr>
          <p:spPr>
            <a:xfrm>
              <a:off x="8793784" y="3070781"/>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78B1F854-9E35-F47F-EDBC-5A64DB059269}"/>
                </a:ext>
              </a:extLst>
            </p:cNvPr>
            <p:cNvCxnSpPr>
              <a:cxnSpLocks/>
            </p:cNvCxnSpPr>
            <p:nvPr/>
          </p:nvCxnSpPr>
          <p:spPr>
            <a:xfrm>
              <a:off x="8793784" y="3672400"/>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CF7D5E8B-6B7C-6241-EACC-2BBEA0C2500D}"/>
                </a:ext>
              </a:extLst>
            </p:cNvPr>
            <p:cNvCxnSpPr>
              <a:cxnSpLocks/>
            </p:cNvCxnSpPr>
            <p:nvPr/>
          </p:nvCxnSpPr>
          <p:spPr>
            <a:xfrm>
              <a:off x="8793784" y="4274018"/>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C640DE68-8261-E520-CD55-65D84A88C559}"/>
                </a:ext>
              </a:extLst>
            </p:cNvPr>
            <p:cNvCxnSpPr>
              <a:cxnSpLocks/>
            </p:cNvCxnSpPr>
            <p:nvPr/>
          </p:nvCxnSpPr>
          <p:spPr>
            <a:xfrm>
              <a:off x="8793784" y="4875637"/>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CED7C29E-C20E-883D-0062-5DB584B33F4A}"/>
                </a:ext>
              </a:extLst>
            </p:cNvPr>
            <p:cNvCxnSpPr>
              <a:cxnSpLocks/>
            </p:cNvCxnSpPr>
            <p:nvPr/>
          </p:nvCxnSpPr>
          <p:spPr>
            <a:xfrm>
              <a:off x="8793784" y="547725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C73DB31E-3F4F-84A7-2433-E1788E379642}"/>
                </a:ext>
              </a:extLst>
            </p:cNvPr>
            <p:cNvCxnSpPr>
              <a:cxnSpLocks/>
            </p:cNvCxnSpPr>
            <p:nvPr/>
          </p:nvCxnSpPr>
          <p:spPr>
            <a:xfrm>
              <a:off x="8793784" y="607887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84" name="Process + Product 1">
            <a:extLst>
              <a:ext uri="{FF2B5EF4-FFF2-40B4-BE49-F238E27FC236}">
                <a16:creationId xmlns:a16="http://schemas.microsoft.com/office/drawing/2014/main" id="{1AB8DC61-4918-1FEE-1F60-02D89ABECE9C}"/>
              </a:ext>
            </a:extLst>
          </p:cNvPr>
          <p:cNvSpPr>
            <a:spLocks noGrp="1"/>
          </p:cNvSpPr>
          <p:nvPr>
            <p:ph type="body" sz="quarter" idx="19"/>
          </p:nvPr>
        </p:nvSpPr>
        <p:spPr>
          <a:xfrm>
            <a:off x="9884089" y="2203277"/>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2" name="Category 2">
            <a:extLst>
              <a:ext uri="{FF2B5EF4-FFF2-40B4-BE49-F238E27FC236}">
                <a16:creationId xmlns:a16="http://schemas.microsoft.com/office/drawing/2014/main" id="{2FE013FB-1CC2-BA7D-9F8D-D53C332167F7}"/>
              </a:ext>
            </a:extLst>
          </p:cNvPr>
          <p:cNvSpPr>
            <a:spLocks noGrp="1"/>
          </p:cNvSpPr>
          <p:nvPr>
            <p:ph type="body" sz="quarter" idx="17"/>
          </p:nvPr>
        </p:nvSpPr>
        <p:spPr>
          <a:xfrm>
            <a:off x="165479" y="283555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1" name="Challenges 2">
            <a:extLst>
              <a:ext uri="{FF2B5EF4-FFF2-40B4-BE49-F238E27FC236}">
                <a16:creationId xmlns:a16="http://schemas.microsoft.com/office/drawing/2014/main" id="{6B4A346E-24BC-1FCC-E209-7D2A68BE7FD0}"/>
              </a:ext>
            </a:extLst>
          </p:cNvPr>
          <p:cNvSpPr>
            <a:spLocks noGrp="1"/>
          </p:cNvSpPr>
          <p:nvPr>
            <p:ph type="body" sz="quarter" idx="16"/>
          </p:nvPr>
        </p:nvSpPr>
        <p:spPr>
          <a:xfrm>
            <a:off x="1888616" y="280377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87" name="Process + Product 2">
            <a:extLst>
              <a:ext uri="{FF2B5EF4-FFF2-40B4-BE49-F238E27FC236}">
                <a16:creationId xmlns:a16="http://schemas.microsoft.com/office/drawing/2014/main" id="{1D823D91-6996-778F-0EEA-5A1DD2DC3B33}"/>
              </a:ext>
            </a:extLst>
          </p:cNvPr>
          <p:cNvSpPr>
            <a:spLocks noGrp="1"/>
          </p:cNvSpPr>
          <p:nvPr>
            <p:ph type="body" sz="quarter" idx="22"/>
          </p:nvPr>
        </p:nvSpPr>
        <p:spPr>
          <a:xfrm>
            <a:off x="9884089" y="2804895"/>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5" name="Category 3">
            <a:extLst>
              <a:ext uri="{FF2B5EF4-FFF2-40B4-BE49-F238E27FC236}">
                <a16:creationId xmlns:a16="http://schemas.microsoft.com/office/drawing/2014/main" id="{12CA2337-AAED-497F-3E32-5572726FE974}"/>
              </a:ext>
            </a:extLst>
          </p:cNvPr>
          <p:cNvSpPr>
            <a:spLocks noGrp="1"/>
          </p:cNvSpPr>
          <p:nvPr>
            <p:ph type="body" sz="quarter" idx="20"/>
          </p:nvPr>
        </p:nvSpPr>
        <p:spPr>
          <a:xfrm>
            <a:off x="165479" y="343046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3" name="Challenges 3">
            <a:extLst>
              <a:ext uri="{FF2B5EF4-FFF2-40B4-BE49-F238E27FC236}">
                <a16:creationId xmlns:a16="http://schemas.microsoft.com/office/drawing/2014/main" id="{FB9DA2AD-32A5-AF83-3396-48BA61DA15B7}"/>
              </a:ext>
            </a:extLst>
          </p:cNvPr>
          <p:cNvSpPr>
            <a:spLocks noGrp="1"/>
          </p:cNvSpPr>
          <p:nvPr>
            <p:ph type="body" sz="quarter" idx="18"/>
          </p:nvPr>
        </p:nvSpPr>
        <p:spPr>
          <a:xfrm>
            <a:off x="1888616" y="3405395"/>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0" name="Process + Product 3">
            <a:extLst>
              <a:ext uri="{FF2B5EF4-FFF2-40B4-BE49-F238E27FC236}">
                <a16:creationId xmlns:a16="http://schemas.microsoft.com/office/drawing/2014/main" id="{8ADA115B-ECFF-4AEC-2A5A-C5E6FAC221F0}"/>
              </a:ext>
            </a:extLst>
          </p:cNvPr>
          <p:cNvSpPr>
            <a:spLocks noGrp="1"/>
          </p:cNvSpPr>
          <p:nvPr>
            <p:ph type="body" sz="quarter" idx="25"/>
          </p:nvPr>
        </p:nvSpPr>
        <p:spPr>
          <a:xfrm>
            <a:off x="9884089" y="3406514"/>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8" name="Category 4">
            <a:extLst>
              <a:ext uri="{FF2B5EF4-FFF2-40B4-BE49-F238E27FC236}">
                <a16:creationId xmlns:a16="http://schemas.microsoft.com/office/drawing/2014/main" id="{B5689B79-34E2-6699-D981-B5CFC5DE85C1}"/>
              </a:ext>
            </a:extLst>
          </p:cNvPr>
          <p:cNvSpPr>
            <a:spLocks noGrp="1"/>
          </p:cNvSpPr>
          <p:nvPr>
            <p:ph type="body" sz="quarter" idx="23"/>
          </p:nvPr>
        </p:nvSpPr>
        <p:spPr>
          <a:xfrm>
            <a:off x="165479" y="402536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6" name="Challenges 4">
            <a:extLst>
              <a:ext uri="{FF2B5EF4-FFF2-40B4-BE49-F238E27FC236}">
                <a16:creationId xmlns:a16="http://schemas.microsoft.com/office/drawing/2014/main" id="{2B61E9F1-8FC0-714D-E52A-EBBB87D1C277}"/>
              </a:ext>
            </a:extLst>
          </p:cNvPr>
          <p:cNvSpPr>
            <a:spLocks noGrp="1"/>
          </p:cNvSpPr>
          <p:nvPr>
            <p:ph type="body" sz="quarter" idx="21"/>
          </p:nvPr>
        </p:nvSpPr>
        <p:spPr>
          <a:xfrm>
            <a:off x="1888616" y="4007014"/>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3" name="Process + Product 4">
            <a:extLst>
              <a:ext uri="{FF2B5EF4-FFF2-40B4-BE49-F238E27FC236}">
                <a16:creationId xmlns:a16="http://schemas.microsoft.com/office/drawing/2014/main" id="{B998AD3F-EFF0-96D0-BC2F-15CBA020E658}"/>
              </a:ext>
            </a:extLst>
          </p:cNvPr>
          <p:cNvSpPr>
            <a:spLocks noGrp="1"/>
          </p:cNvSpPr>
          <p:nvPr>
            <p:ph type="body" sz="quarter" idx="28"/>
          </p:nvPr>
        </p:nvSpPr>
        <p:spPr>
          <a:xfrm>
            <a:off x="9884089" y="4008132"/>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1" name="Category 5">
            <a:extLst>
              <a:ext uri="{FF2B5EF4-FFF2-40B4-BE49-F238E27FC236}">
                <a16:creationId xmlns:a16="http://schemas.microsoft.com/office/drawing/2014/main" id="{BB0777E8-F1FB-8CCE-61B4-6CBBAEF3DE01}"/>
              </a:ext>
            </a:extLst>
          </p:cNvPr>
          <p:cNvSpPr>
            <a:spLocks noGrp="1"/>
          </p:cNvSpPr>
          <p:nvPr>
            <p:ph type="body" sz="quarter" idx="26"/>
          </p:nvPr>
        </p:nvSpPr>
        <p:spPr>
          <a:xfrm>
            <a:off x="165479" y="462027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9" name="Challenges 5">
            <a:extLst>
              <a:ext uri="{FF2B5EF4-FFF2-40B4-BE49-F238E27FC236}">
                <a16:creationId xmlns:a16="http://schemas.microsoft.com/office/drawing/2014/main" id="{A2835B75-F5F9-8ED7-9DB9-9FC7EA79BC31}"/>
              </a:ext>
            </a:extLst>
          </p:cNvPr>
          <p:cNvSpPr>
            <a:spLocks noGrp="1"/>
          </p:cNvSpPr>
          <p:nvPr>
            <p:ph type="body" sz="quarter" idx="24"/>
          </p:nvPr>
        </p:nvSpPr>
        <p:spPr>
          <a:xfrm>
            <a:off x="1888616" y="462825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6" name="Process + Product 5">
            <a:extLst>
              <a:ext uri="{FF2B5EF4-FFF2-40B4-BE49-F238E27FC236}">
                <a16:creationId xmlns:a16="http://schemas.microsoft.com/office/drawing/2014/main" id="{6E6B31C6-AF0D-F664-81A0-F47DB746152D}"/>
              </a:ext>
            </a:extLst>
          </p:cNvPr>
          <p:cNvSpPr>
            <a:spLocks noGrp="1"/>
          </p:cNvSpPr>
          <p:nvPr>
            <p:ph type="body" sz="quarter" idx="31"/>
          </p:nvPr>
        </p:nvSpPr>
        <p:spPr>
          <a:xfrm>
            <a:off x="9884089" y="4609751"/>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4" name="Category 6">
            <a:extLst>
              <a:ext uri="{FF2B5EF4-FFF2-40B4-BE49-F238E27FC236}">
                <a16:creationId xmlns:a16="http://schemas.microsoft.com/office/drawing/2014/main" id="{7DAEF02E-8E28-97D0-01A8-280EED5FD730}"/>
              </a:ext>
            </a:extLst>
          </p:cNvPr>
          <p:cNvSpPr>
            <a:spLocks noGrp="1"/>
          </p:cNvSpPr>
          <p:nvPr>
            <p:ph type="body" sz="quarter" idx="29"/>
          </p:nvPr>
        </p:nvSpPr>
        <p:spPr>
          <a:xfrm>
            <a:off x="165479" y="5210251"/>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2" name="Challenges 6">
            <a:extLst>
              <a:ext uri="{FF2B5EF4-FFF2-40B4-BE49-F238E27FC236}">
                <a16:creationId xmlns:a16="http://schemas.microsoft.com/office/drawing/2014/main" id="{4F6884B0-2058-A22E-E068-C0B0222D0B14}"/>
              </a:ext>
            </a:extLst>
          </p:cNvPr>
          <p:cNvSpPr>
            <a:spLocks noGrp="1"/>
          </p:cNvSpPr>
          <p:nvPr>
            <p:ph type="body" sz="quarter" idx="27"/>
          </p:nvPr>
        </p:nvSpPr>
        <p:spPr>
          <a:xfrm>
            <a:off x="1888616" y="5210251"/>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9" name="Process + Product 6">
            <a:extLst>
              <a:ext uri="{FF2B5EF4-FFF2-40B4-BE49-F238E27FC236}">
                <a16:creationId xmlns:a16="http://schemas.microsoft.com/office/drawing/2014/main" id="{F87C55B3-575E-01C9-D3C0-47600F73DF04}"/>
              </a:ext>
            </a:extLst>
          </p:cNvPr>
          <p:cNvSpPr>
            <a:spLocks noGrp="1"/>
          </p:cNvSpPr>
          <p:nvPr>
            <p:ph type="body" sz="quarter" idx="34"/>
          </p:nvPr>
        </p:nvSpPr>
        <p:spPr>
          <a:xfrm>
            <a:off x="9884089" y="521136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7" name="Category 7">
            <a:extLst>
              <a:ext uri="{FF2B5EF4-FFF2-40B4-BE49-F238E27FC236}">
                <a16:creationId xmlns:a16="http://schemas.microsoft.com/office/drawing/2014/main" id="{D71AA251-2846-0760-CF1F-BF2941B3880D}"/>
              </a:ext>
            </a:extLst>
          </p:cNvPr>
          <p:cNvSpPr>
            <a:spLocks noGrp="1"/>
          </p:cNvSpPr>
          <p:nvPr>
            <p:ph type="body" sz="quarter" idx="32"/>
          </p:nvPr>
        </p:nvSpPr>
        <p:spPr>
          <a:xfrm>
            <a:off x="165479" y="581008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5" name="Challenges 7">
            <a:extLst>
              <a:ext uri="{FF2B5EF4-FFF2-40B4-BE49-F238E27FC236}">
                <a16:creationId xmlns:a16="http://schemas.microsoft.com/office/drawing/2014/main" id="{7E8DB506-539C-979B-75D7-3C008FCB69FC}"/>
              </a:ext>
            </a:extLst>
          </p:cNvPr>
          <p:cNvSpPr>
            <a:spLocks noGrp="1"/>
          </p:cNvSpPr>
          <p:nvPr>
            <p:ph type="body" sz="quarter" idx="30"/>
          </p:nvPr>
        </p:nvSpPr>
        <p:spPr>
          <a:xfrm>
            <a:off x="1888616" y="5811869"/>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102" name="Process + Product 7">
            <a:extLst>
              <a:ext uri="{FF2B5EF4-FFF2-40B4-BE49-F238E27FC236}">
                <a16:creationId xmlns:a16="http://schemas.microsoft.com/office/drawing/2014/main" id="{B22A249C-E719-CF08-6A9A-812801641D90}"/>
              </a:ext>
            </a:extLst>
          </p:cNvPr>
          <p:cNvSpPr>
            <a:spLocks noGrp="1"/>
          </p:cNvSpPr>
          <p:nvPr>
            <p:ph type="body" sz="quarter" idx="37"/>
          </p:nvPr>
        </p:nvSpPr>
        <p:spPr>
          <a:xfrm>
            <a:off x="9884089" y="581298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cxnSp>
        <p:nvCxnSpPr>
          <p:cNvPr id="110" name="Straight Connector 109">
            <a:extLst>
              <a:ext uri="{FF2B5EF4-FFF2-40B4-BE49-F238E27FC236}">
                <a16:creationId xmlns:a16="http://schemas.microsoft.com/office/drawing/2014/main" id="{78C527A9-6FF6-628E-1421-26E94F4B7DF2}"/>
              </a:ext>
              <a:ext uri="{C183D7F6-B498-43B3-948B-1728B52AA6E4}">
                <adec:decorative xmlns:adec="http://schemas.microsoft.com/office/drawing/2017/decorative" val="1"/>
              </a:ext>
            </a:extLst>
          </p:cNvPr>
          <p:cNvCxnSpPr/>
          <p:nvPr userDrawn="1"/>
        </p:nvCxnSpPr>
        <p:spPr>
          <a:xfrm>
            <a:off x="174555" y="1458758"/>
            <a:ext cx="159442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495FA4-694F-3533-CAEC-BAAD06E2DAE3}"/>
              </a:ext>
              <a:ext uri="{C183D7F6-B498-43B3-948B-1728B52AA6E4}">
                <adec:decorative xmlns:adec="http://schemas.microsoft.com/office/drawing/2017/decorative" val="1"/>
              </a:ext>
            </a:extLst>
          </p:cNvPr>
          <p:cNvCxnSpPr>
            <a:cxnSpLocks/>
          </p:cNvCxnSpPr>
          <p:nvPr userDrawn="1"/>
        </p:nvCxnSpPr>
        <p:spPr>
          <a:xfrm>
            <a:off x="1932533" y="1458758"/>
            <a:ext cx="336925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FB882D9-CA71-86E9-3175-BA5C2359B257}"/>
              </a:ext>
              <a:ext uri="{C183D7F6-B498-43B3-948B-1728B52AA6E4}">
                <adec:decorative xmlns:adec="http://schemas.microsoft.com/office/drawing/2017/decorative" val="1"/>
              </a:ext>
            </a:extLst>
          </p:cNvPr>
          <p:cNvCxnSpPr>
            <a:cxnSpLocks/>
          </p:cNvCxnSpPr>
          <p:nvPr userDrawn="1"/>
        </p:nvCxnSpPr>
        <p:spPr>
          <a:xfrm>
            <a:off x="5686935" y="1458758"/>
            <a:ext cx="2937698"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4D8F1B-FF7C-6227-A9DC-7161C5017EC0}"/>
              </a:ext>
              <a:ext uri="{C183D7F6-B498-43B3-948B-1728B52AA6E4}">
                <adec:decorative xmlns:adec="http://schemas.microsoft.com/office/drawing/2017/decorative" val="1"/>
              </a:ext>
            </a:extLst>
          </p:cNvPr>
          <p:cNvCxnSpPr>
            <a:cxnSpLocks/>
          </p:cNvCxnSpPr>
          <p:nvPr userDrawn="1"/>
        </p:nvCxnSpPr>
        <p:spPr>
          <a:xfrm>
            <a:off x="9789274" y="1458758"/>
            <a:ext cx="2165977"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36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90486"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0" name="Text Placeholder 6">
            <a:extLst>
              <a:ext uri="{FF2B5EF4-FFF2-40B4-BE49-F238E27FC236}">
                <a16:creationId xmlns:a16="http://schemas.microsoft.com/office/drawing/2014/main" id="{79CE041E-3BA8-3C47-312F-0DA0C0D971BB}"/>
              </a:ext>
            </a:extLst>
          </p:cNvPr>
          <p:cNvSpPr>
            <a:spLocks noGrp="1"/>
          </p:cNvSpPr>
          <p:nvPr>
            <p:ph type="body" sz="quarter" idx="11"/>
          </p:nvPr>
        </p:nvSpPr>
        <p:spPr>
          <a:xfrm>
            <a:off x="588264" y="2565859"/>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71" name="Text Placeholder 6">
            <a:extLst>
              <a:ext uri="{FF2B5EF4-FFF2-40B4-BE49-F238E27FC236}">
                <a16:creationId xmlns:a16="http://schemas.microsoft.com/office/drawing/2014/main" id="{0CD1335B-4947-5FA7-0A9D-845C89C60FFE}"/>
              </a:ext>
            </a:extLst>
          </p:cNvPr>
          <p:cNvSpPr>
            <a:spLocks noGrp="1"/>
          </p:cNvSpPr>
          <p:nvPr>
            <p:ph type="body" sz="quarter" idx="12"/>
          </p:nvPr>
        </p:nvSpPr>
        <p:spPr>
          <a:xfrm>
            <a:off x="3994403" y="1601219"/>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2" name="Text Placeholder 6">
            <a:extLst>
              <a:ext uri="{FF2B5EF4-FFF2-40B4-BE49-F238E27FC236}">
                <a16:creationId xmlns:a16="http://schemas.microsoft.com/office/drawing/2014/main" id="{AC90E5D4-2E3E-B93F-0E96-F2C5F9AB866F}"/>
              </a:ext>
            </a:extLst>
          </p:cNvPr>
          <p:cNvSpPr>
            <a:spLocks noGrp="1"/>
          </p:cNvSpPr>
          <p:nvPr>
            <p:ph type="body" sz="quarter" idx="13"/>
          </p:nvPr>
        </p:nvSpPr>
        <p:spPr>
          <a:xfrm>
            <a:off x="7767084" y="1981572"/>
            <a:ext cx="1767117" cy="184666"/>
          </a:xfrm>
        </p:spPr>
        <p:txBody>
          <a:bodyPr/>
          <a:lstStyle>
            <a:lvl1pPr algn="l">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3" name="Text Placeholder 6">
            <a:extLst>
              <a:ext uri="{FF2B5EF4-FFF2-40B4-BE49-F238E27FC236}">
                <a16:creationId xmlns:a16="http://schemas.microsoft.com/office/drawing/2014/main" id="{7C136EAB-9F5E-A603-A2ED-220E0E4D738E}"/>
              </a:ext>
            </a:extLst>
          </p:cNvPr>
          <p:cNvSpPr>
            <a:spLocks noGrp="1"/>
          </p:cNvSpPr>
          <p:nvPr>
            <p:ph type="body" sz="quarter" idx="14"/>
          </p:nvPr>
        </p:nvSpPr>
        <p:spPr>
          <a:xfrm>
            <a:off x="3994403" y="2446277"/>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8" name="Text Placeholder 6">
            <a:extLst>
              <a:ext uri="{FF2B5EF4-FFF2-40B4-BE49-F238E27FC236}">
                <a16:creationId xmlns:a16="http://schemas.microsoft.com/office/drawing/2014/main" id="{545F2DB1-31BC-5EC9-B3E9-C642261EA14B}"/>
              </a:ext>
            </a:extLst>
          </p:cNvPr>
          <p:cNvSpPr>
            <a:spLocks noGrp="1"/>
          </p:cNvSpPr>
          <p:nvPr>
            <p:ph type="body" sz="quarter" idx="16"/>
          </p:nvPr>
        </p:nvSpPr>
        <p:spPr>
          <a:xfrm>
            <a:off x="2326473"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9" name="Text Placeholder 6">
            <a:extLst>
              <a:ext uri="{FF2B5EF4-FFF2-40B4-BE49-F238E27FC236}">
                <a16:creationId xmlns:a16="http://schemas.microsoft.com/office/drawing/2014/main" id="{8269D542-BB46-9785-C173-D4A40B3D793E}"/>
              </a:ext>
            </a:extLst>
          </p:cNvPr>
          <p:cNvSpPr>
            <a:spLocks noGrp="1"/>
          </p:cNvSpPr>
          <p:nvPr>
            <p:ph type="body" sz="quarter" idx="17"/>
          </p:nvPr>
        </p:nvSpPr>
        <p:spPr>
          <a:xfrm>
            <a:off x="4246855"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0" name="Text Placeholder 6">
            <a:extLst>
              <a:ext uri="{FF2B5EF4-FFF2-40B4-BE49-F238E27FC236}">
                <a16:creationId xmlns:a16="http://schemas.microsoft.com/office/drawing/2014/main" id="{18063785-6013-4415-ED0D-88577DBC9E8E}"/>
              </a:ext>
            </a:extLst>
          </p:cNvPr>
          <p:cNvSpPr>
            <a:spLocks noGrp="1"/>
          </p:cNvSpPr>
          <p:nvPr>
            <p:ph type="body" sz="quarter" idx="18"/>
          </p:nvPr>
        </p:nvSpPr>
        <p:spPr>
          <a:xfrm>
            <a:off x="6167237"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1" name="Text Placeholder 6">
            <a:extLst>
              <a:ext uri="{FF2B5EF4-FFF2-40B4-BE49-F238E27FC236}">
                <a16:creationId xmlns:a16="http://schemas.microsoft.com/office/drawing/2014/main" id="{643C5505-1E9D-68F1-44FE-9FBDDD34FA05}"/>
              </a:ext>
            </a:extLst>
          </p:cNvPr>
          <p:cNvSpPr>
            <a:spLocks noGrp="1"/>
          </p:cNvSpPr>
          <p:nvPr>
            <p:ph type="body" sz="quarter" idx="19"/>
          </p:nvPr>
        </p:nvSpPr>
        <p:spPr>
          <a:xfrm>
            <a:off x="8087620"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2" name="Text Placeholder 6">
            <a:extLst>
              <a:ext uri="{FF2B5EF4-FFF2-40B4-BE49-F238E27FC236}">
                <a16:creationId xmlns:a16="http://schemas.microsoft.com/office/drawing/2014/main" id="{FA0CB23D-DF44-DB1B-BDB7-F96223E70CCF}"/>
              </a:ext>
            </a:extLst>
          </p:cNvPr>
          <p:cNvSpPr>
            <a:spLocks noGrp="1"/>
          </p:cNvSpPr>
          <p:nvPr>
            <p:ph type="body" sz="quarter" idx="20"/>
          </p:nvPr>
        </p:nvSpPr>
        <p:spPr>
          <a:xfrm>
            <a:off x="3994403" y="3415924"/>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83" name="Text Placeholder 6">
            <a:extLst>
              <a:ext uri="{FF2B5EF4-FFF2-40B4-BE49-F238E27FC236}">
                <a16:creationId xmlns:a16="http://schemas.microsoft.com/office/drawing/2014/main" id="{09492A20-32A8-9180-9E09-68DB66B04D80}"/>
              </a:ext>
            </a:extLst>
          </p:cNvPr>
          <p:cNvSpPr>
            <a:spLocks noGrp="1"/>
          </p:cNvSpPr>
          <p:nvPr>
            <p:ph type="body" sz="quarter" idx="21"/>
          </p:nvPr>
        </p:nvSpPr>
        <p:spPr>
          <a:xfrm>
            <a:off x="4804615" y="3659357"/>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4" name="Text Placeholder 6">
            <a:extLst>
              <a:ext uri="{FF2B5EF4-FFF2-40B4-BE49-F238E27FC236}">
                <a16:creationId xmlns:a16="http://schemas.microsoft.com/office/drawing/2014/main" id="{AABB7382-C13F-B270-823E-0D5777934F7A}"/>
              </a:ext>
            </a:extLst>
          </p:cNvPr>
          <p:cNvSpPr>
            <a:spLocks noGrp="1"/>
          </p:cNvSpPr>
          <p:nvPr>
            <p:ph type="body" sz="quarter" idx="22"/>
          </p:nvPr>
        </p:nvSpPr>
        <p:spPr>
          <a:xfrm>
            <a:off x="4804615" y="3844233"/>
            <a:ext cx="2585816" cy="169277"/>
          </a:xfrm>
        </p:spPr>
        <p:txBody>
          <a:bodyPr/>
          <a:lstStyle>
            <a:lvl1pPr algn="ctr">
              <a:defRPr lang="en-US" sz="1100" kern="1200" smtClean="0">
                <a:solidFill>
                  <a:schemeClr val="accent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5" name="Text Placeholder 6">
            <a:extLst>
              <a:ext uri="{FF2B5EF4-FFF2-40B4-BE49-F238E27FC236}">
                <a16:creationId xmlns:a16="http://schemas.microsoft.com/office/drawing/2014/main" id="{AF788AB8-C1BB-2ED3-7B65-ED010851BCC1}"/>
              </a:ext>
            </a:extLst>
          </p:cNvPr>
          <p:cNvSpPr>
            <a:spLocks noGrp="1"/>
          </p:cNvSpPr>
          <p:nvPr>
            <p:ph type="body" sz="quarter" idx="23"/>
          </p:nvPr>
        </p:nvSpPr>
        <p:spPr>
          <a:xfrm>
            <a:off x="207687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6" name="Text Placeholder 6">
            <a:extLst>
              <a:ext uri="{FF2B5EF4-FFF2-40B4-BE49-F238E27FC236}">
                <a16:creationId xmlns:a16="http://schemas.microsoft.com/office/drawing/2014/main" id="{FA47F029-4050-D0B4-B335-5E9C2CB09037}"/>
              </a:ext>
            </a:extLst>
          </p:cNvPr>
          <p:cNvSpPr>
            <a:spLocks noGrp="1"/>
          </p:cNvSpPr>
          <p:nvPr>
            <p:ph type="body" sz="quarter" idx="24"/>
          </p:nvPr>
        </p:nvSpPr>
        <p:spPr>
          <a:xfrm>
            <a:off x="340300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7" name="Text Placeholder 6">
            <a:extLst>
              <a:ext uri="{FF2B5EF4-FFF2-40B4-BE49-F238E27FC236}">
                <a16:creationId xmlns:a16="http://schemas.microsoft.com/office/drawing/2014/main" id="{362D7FB8-3646-59CB-5922-ACC518E15D8D}"/>
              </a:ext>
            </a:extLst>
          </p:cNvPr>
          <p:cNvSpPr>
            <a:spLocks noGrp="1"/>
          </p:cNvSpPr>
          <p:nvPr>
            <p:ph type="body" sz="quarter" idx="25"/>
          </p:nvPr>
        </p:nvSpPr>
        <p:spPr>
          <a:xfrm>
            <a:off x="472913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8" name="Text Placeholder 6">
            <a:extLst>
              <a:ext uri="{FF2B5EF4-FFF2-40B4-BE49-F238E27FC236}">
                <a16:creationId xmlns:a16="http://schemas.microsoft.com/office/drawing/2014/main" id="{DABA4922-4060-25DD-1483-1A3FB925555C}"/>
              </a:ext>
            </a:extLst>
          </p:cNvPr>
          <p:cNvSpPr>
            <a:spLocks noGrp="1"/>
          </p:cNvSpPr>
          <p:nvPr>
            <p:ph type="body" sz="quarter" idx="26"/>
          </p:nvPr>
        </p:nvSpPr>
        <p:spPr>
          <a:xfrm>
            <a:off x="605526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9" name="Text Placeholder 6">
            <a:extLst>
              <a:ext uri="{FF2B5EF4-FFF2-40B4-BE49-F238E27FC236}">
                <a16:creationId xmlns:a16="http://schemas.microsoft.com/office/drawing/2014/main" id="{4B050557-A333-19C6-2882-49F0A1E06586}"/>
              </a:ext>
            </a:extLst>
          </p:cNvPr>
          <p:cNvSpPr>
            <a:spLocks noGrp="1"/>
          </p:cNvSpPr>
          <p:nvPr>
            <p:ph type="body" sz="quarter" idx="27"/>
          </p:nvPr>
        </p:nvSpPr>
        <p:spPr>
          <a:xfrm>
            <a:off x="738139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0" name="Text Placeholder 6">
            <a:extLst>
              <a:ext uri="{FF2B5EF4-FFF2-40B4-BE49-F238E27FC236}">
                <a16:creationId xmlns:a16="http://schemas.microsoft.com/office/drawing/2014/main" id="{641A2974-51CF-56FE-A375-BA92DABAA6B4}"/>
              </a:ext>
            </a:extLst>
          </p:cNvPr>
          <p:cNvSpPr>
            <a:spLocks noGrp="1"/>
          </p:cNvSpPr>
          <p:nvPr>
            <p:ph type="body" sz="quarter" idx="28"/>
          </p:nvPr>
        </p:nvSpPr>
        <p:spPr>
          <a:xfrm>
            <a:off x="8707526"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2" name="Text Placeholder 6">
            <a:extLst>
              <a:ext uri="{FF2B5EF4-FFF2-40B4-BE49-F238E27FC236}">
                <a16:creationId xmlns:a16="http://schemas.microsoft.com/office/drawing/2014/main" id="{C7AF6C84-E41E-CF02-B73E-9EBE2DEFF639}"/>
              </a:ext>
            </a:extLst>
          </p:cNvPr>
          <p:cNvSpPr>
            <a:spLocks noGrp="1"/>
          </p:cNvSpPr>
          <p:nvPr>
            <p:ph type="body" sz="quarter" idx="29"/>
          </p:nvPr>
        </p:nvSpPr>
        <p:spPr>
          <a:xfrm>
            <a:off x="3994403" y="4456378"/>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9" name="Text Placeholder 6">
            <a:extLst>
              <a:ext uri="{FF2B5EF4-FFF2-40B4-BE49-F238E27FC236}">
                <a16:creationId xmlns:a16="http://schemas.microsoft.com/office/drawing/2014/main" id="{8B2E8C53-FC82-91EE-9C7F-C142F83CD215}"/>
              </a:ext>
            </a:extLst>
          </p:cNvPr>
          <p:cNvSpPr>
            <a:spLocks noGrp="1"/>
          </p:cNvSpPr>
          <p:nvPr>
            <p:ph type="body" sz="quarter" idx="36"/>
          </p:nvPr>
        </p:nvSpPr>
        <p:spPr>
          <a:xfrm>
            <a:off x="4804615" y="4705309"/>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7" name="Text Placeholder 6">
            <a:extLst>
              <a:ext uri="{FF2B5EF4-FFF2-40B4-BE49-F238E27FC236}">
                <a16:creationId xmlns:a16="http://schemas.microsoft.com/office/drawing/2014/main" id="{AFDF4031-5B3E-64C1-87BF-79B7F8252790}"/>
              </a:ext>
            </a:extLst>
          </p:cNvPr>
          <p:cNvSpPr>
            <a:spLocks noGrp="1"/>
          </p:cNvSpPr>
          <p:nvPr>
            <p:ph type="body" sz="quarter" idx="15"/>
          </p:nvPr>
        </p:nvSpPr>
        <p:spPr>
          <a:xfrm>
            <a:off x="588264" y="5207714"/>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93" name="Text Placeholder 6">
            <a:extLst>
              <a:ext uri="{FF2B5EF4-FFF2-40B4-BE49-F238E27FC236}">
                <a16:creationId xmlns:a16="http://schemas.microsoft.com/office/drawing/2014/main" id="{CF8ADAF8-713B-D22D-76F4-F45AD34894AB}"/>
              </a:ext>
            </a:extLst>
          </p:cNvPr>
          <p:cNvSpPr>
            <a:spLocks noGrp="1"/>
          </p:cNvSpPr>
          <p:nvPr>
            <p:ph type="body" sz="quarter" idx="30"/>
          </p:nvPr>
        </p:nvSpPr>
        <p:spPr>
          <a:xfrm>
            <a:off x="2326473"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4" name="Text Placeholder 6">
            <a:extLst>
              <a:ext uri="{FF2B5EF4-FFF2-40B4-BE49-F238E27FC236}">
                <a16:creationId xmlns:a16="http://schemas.microsoft.com/office/drawing/2014/main" id="{74100F06-7046-3FEB-2DBA-18D23BAF2FF4}"/>
              </a:ext>
            </a:extLst>
          </p:cNvPr>
          <p:cNvSpPr>
            <a:spLocks noGrp="1"/>
          </p:cNvSpPr>
          <p:nvPr>
            <p:ph type="body" sz="quarter" idx="31"/>
          </p:nvPr>
        </p:nvSpPr>
        <p:spPr>
          <a:xfrm>
            <a:off x="4246855"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5" name="Text Placeholder 6">
            <a:extLst>
              <a:ext uri="{FF2B5EF4-FFF2-40B4-BE49-F238E27FC236}">
                <a16:creationId xmlns:a16="http://schemas.microsoft.com/office/drawing/2014/main" id="{767D3AEB-D943-638B-CC1A-400F136484C1}"/>
              </a:ext>
            </a:extLst>
          </p:cNvPr>
          <p:cNvSpPr>
            <a:spLocks noGrp="1"/>
          </p:cNvSpPr>
          <p:nvPr>
            <p:ph type="body" sz="quarter" idx="32"/>
          </p:nvPr>
        </p:nvSpPr>
        <p:spPr>
          <a:xfrm>
            <a:off x="6167237"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6" name="Text Placeholder 6">
            <a:extLst>
              <a:ext uri="{FF2B5EF4-FFF2-40B4-BE49-F238E27FC236}">
                <a16:creationId xmlns:a16="http://schemas.microsoft.com/office/drawing/2014/main" id="{22CAC3BC-EAB0-4A36-BCE3-9AA9C93903DC}"/>
              </a:ext>
            </a:extLst>
          </p:cNvPr>
          <p:cNvSpPr>
            <a:spLocks noGrp="1"/>
          </p:cNvSpPr>
          <p:nvPr>
            <p:ph type="body" sz="quarter" idx="33"/>
          </p:nvPr>
        </p:nvSpPr>
        <p:spPr>
          <a:xfrm>
            <a:off x="8087620"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7" name="Text Placeholder 6">
            <a:extLst>
              <a:ext uri="{FF2B5EF4-FFF2-40B4-BE49-F238E27FC236}">
                <a16:creationId xmlns:a16="http://schemas.microsoft.com/office/drawing/2014/main" id="{1B178FBE-8A18-A110-F173-C5CA900A3E8D}"/>
              </a:ext>
            </a:extLst>
          </p:cNvPr>
          <p:cNvSpPr>
            <a:spLocks noGrp="1"/>
          </p:cNvSpPr>
          <p:nvPr>
            <p:ph type="body" sz="quarter" idx="34"/>
          </p:nvPr>
        </p:nvSpPr>
        <p:spPr>
          <a:xfrm>
            <a:off x="2187837" y="5654337"/>
            <a:ext cx="7819372"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8" name="Text Placeholder 6">
            <a:extLst>
              <a:ext uri="{FF2B5EF4-FFF2-40B4-BE49-F238E27FC236}">
                <a16:creationId xmlns:a16="http://schemas.microsoft.com/office/drawing/2014/main" id="{E3C7E13C-9EEE-73CC-B6B7-6119906CA59B}"/>
              </a:ext>
            </a:extLst>
          </p:cNvPr>
          <p:cNvSpPr>
            <a:spLocks noGrp="1"/>
          </p:cNvSpPr>
          <p:nvPr>
            <p:ph type="body" sz="quarter" idx="35"/>
          </p:nvPr>
        </p:nvSpPr>
        <p:spPr>
          <a:xfrm>
            <a:off x="4356947" y="6277094"/>
            <a:ext cx="3481153"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Tree>
    <p:extLst>
      <p:ext uri="{BB962C8B-B14F-4D97-AF65-F5344CB8AC3E}">
        <p14:creationId xmlns:p14="http://schemas.microsoft.com/office/powerpoint/2010/main" val="3869147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0_TITLE &amp; SUB">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3DB7C14D-4BCE-C6FB-73BC-7CC9541EEB68}"/>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28209"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9A690D-B40A-DE7F-646A-BB3363789F74}"/>
              </a:ext>
              <a:ext uri="{C183D7F6-B498-43B3-948B-1728B52AA6E4}">
                <adec:decorative xmlns:adec="http://schemas.microsoft.com/office/drawing/2017/decorative" val="1"/>
              </a:ext>
            </a:extLst>
          </p:cNvPr>
          <p:cNvSpPr/>
          <p:nvPr userDrawn="1"/>
        </p:nvSpPr>
        <p:spPr bwMode="auto">
          <a:xfrm>
            <a:off x="0" y="403929"/>
            <a:ext cx="12235873" cy="5891349"/>
          </a:xfrm>
          <a:prstGeom prst="rect">
            <a:avLst/>
          </a:prstGeom>
          <a:solidFill>
            <a:schemeClr val="dk1">
              <a:alpha val="4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E53CC27-C833-E269-F0CC-F0875BFD890D}"/>
              </a:ext>
              <a:ext uri="{C183D7F6-B498-43B3-948B-1728B52AA6E4}">
                <adec:decorative xmlns:adec="http://schemas.microsoft.com/office/drawing/2017/decorative" val="1"/>
              </a:ext>
            </a:extLst>
          </p:cNvPr>
          <p:cNvGrpSpPr/>
          <p:nvPr userDrawn="1"/>
        </p:nvGrpSpPr>
        <p:grpSpPr>
          <a:xfrm>
            <a:off x="503518" y="1449472"/>
            <a:ext cx="2743200" cy="4653435"/>
            <a:chOff x="3153066" y="1685024"/>
            <a:chExt cx="5872022" cy="4153830"/>
          </a:xfrm>
        </p:grpSpPr>
        <p:sp>
          <p:nvSpPr>
            <p:cNvPr id="23" name="Rectangle 22">
              <a:extLst>
                <a:ext uri="{FF2B5EF4-FFF2-40B4-BE49-F238E27FC236}">
                  <a16:creationId xmlns:a16="http://schemas.microsoft.com/office/drawing/2014/main" id="{1B063FBD-90EC-7F07-8E10-F034B050DC0B}"/>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96743226-0D20-E861-1F7A-8B7323129D86}"/>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5" name="Group 24">
            <a:extLst>
              <a:ext uri="{FF2B5EF4-FFF2-40B4-BE49-F238E27FC236}">
                <a16:creationId xmlns:a16="http://schemas.microsoft.com/office/drawing/2014/main" id="{BB95203E-355E-6FF4-45D1-ACFF8BF464CC}"/>
              </a:ext>
              <a:ext uri="{C183D7F6-B498-43B3-948B-1728B52AA6E4}">
                <adec:decorative xmlns:adec="http://schemas.microsoft.com/office/drawing/2017/decorative" val="1"/>
              </a:ext>
            </a:extLst>
          </p:cNvPr>
          <p:cNvGrpSpPr/>
          <p:nvPr userDrawn="1"/>
        </p:nvGrpSpPr>
        <p:grpSpPr>
          <a:xfrm>
            <a:off x="3322392" y="1449472"/>
            <a:ext cx="2743200" cy="4653435"/>
            <a:chOff x="3153066" y="1685024"/>
            <a:chExt cx="5872022" cy="4153830"/>
          </a:xfrm>
        </p:grpSpPr>
        <p:sp>
          <p:nvSpPr>
            <p:cNvPr id="26" name="Rectangle 25">
              <a:extLst>
                <a:ext uri="{FF2B5EF4-FFF2-40B4-BE49-F238E27FC236}">
                  <a16:creationId xmlns:a16="http://schemas.microsoft.com/office/drawing/2014/main" id="{F89D454B-8558-1A94-B52F-3267592642AE}"/>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C2DF5F0B-35E8-B2DE-53A4-B8F3226CFCEB}"/>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8" name="Group 27">
            <a:extLst>
              <a:ext uri="{FF2B5EF4-FFF2-40B4-BE49-F238E27FC236}">
                <a16:creationId xmlns:a16="http://schemas.microsoft.com/office/drawing/2014/main" id="{566CCC1A-9ACD-13E7-4EBF-C842A2923758}"/>
              </a:ext>
              <a:ext uri="{C183D7F6-B498-43B3-948B-1728B52AA6E4}">
                <adec:decorative xmlns:adec="http://schemas.microsoft.com/office/drawing/2017/decorative" val="1"/>
              </a:ext>
            </a:extLst>
          </p:cNvPr>
          <p:cNvGrpSpPr/>
          <p:nvPr userDrawn="1"/>
        </p:nvGrpSpPr>
        <p:grpSpPr>
          <a:xfrm>
            <a:off x="6141266" y="1449472"/>
            <a:ext cx="2743200" cy="4653435"/>
            <a:chOff x="3153066" y="1685024"/>
            <a:chExt cx="5872022" cy="4153830"/>
          </a:xfrm>
        </p:grpSpPr>
        <p:sp>
          <p:nvSpPr>
            <p:cNvPr id="32" name="Rectangle 31">
              <a:extLst>
                <a:ext uri="{FF2B5EF4-FFF2-40B4-BE49-F238E27FC236}">
                  <a16:creationId xmlns:a16="http://schemas.microsoft.com/office/drawing/2014/main" id="{0EAD7A8F-2D61-A7AF-4860-09E717313D56}"/>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D9F2CB8D-E8F3-AE12-96C2-530747CFE318}"/>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39" name="Group 38">
            <a:extLst>
              <a:ext uri="{FF2B5EF4-FFF2-40B4-BE49-F238E27FC236}">
                <a16:creationId xmlns:a16="http://schemas.microsoft.com/office/drawing/2014/main" id="{D266C45A-C430-E7B2-FC54-0CC25348F481}"/>
              </a:ext>
              <a:ext uri="{C183D7F6-B498-43B3-948B-1728B52AA6E4}">
                <adec:decorative xmlns:adec="http://schemas.microsoft.com/office/drawing/2017/decorative" val="1"/>
              </a:ext>
            </a:extLst>
          </p:cNvPr>
          <p:cNvGrpSpPr/>
          <p:nvPr userDrawn="1"/>
        </p:nvGrpSpPr>
        <p:grpSpPr>
          <a:xfrm>
            <a:off x="8960139" y="1449472"/>
            <a:ext cx="2743200" cy="4653435"/>
            <a:chOff x="3153066" y="1685024"/>
            <a:chExt cx="5872022" cy="4153830"/>
          </a:xfrm>
        </p:grpSpPr>
        <p:sp>
          <p:nvSpPr>
            <p:cNvPr id="40" name="Rectangle 39">
              <a:extLst>
                <a:ext uri="{FF2B5EF4-FFF2-40B4-BE49-F238E27FC236}">
                  <a16:creationId xmlns:a16="http://schemas.microsoft.com/office/drawing/2014/main" id="{E4C02781-D19A-D3B3-B666-7A79733C8174}"/>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70E95DDD-2F02-0214-3837-3C23467ED712}"/>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8A82CF4F-3224-D43A-06D7-811842F7ABEC}"/>
              </a:ext>
            </a:extLst>
          </p:cNvPr>
          <p:cNvSpPr>
            <a:spLocks noGrp="1"/>
          </p:cNvSpPr>
          <p:nvPr>
            <p:ph type="body" sz="quarter" idx="14"/>
          </p:nvPr>
        </p:nvSpPr>
        <p:spPr>
          <a:xfrm>
            <a:off x="686398"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29" name="Text Placeholder 4">
            <a:extLst>
              <a:ext uri="{FF2B5EF4-FFF2-40B4-BE49-F238E27FC236}">
                <a16:creationId xmlns:a16="http://schemas.microsoft.com/office/drawing/2014/main" id="{EA9A8C56-994E-3B63-53FF-2C408B0891DB}"/>
              </a:ext>
            </a:extLst>
          </p:cNvPr>
          <p:cNvSpPr>
            <a:spLocks noGrp="1"/>
          </p:cNvSpPr>
          <p:nvPr>
            <p:ph type="body" sz="quarter" idx="11"/>
          </p:nvPr>
        </p:nvSpPr>
        <p:spPr>
          <a:xfrm>
            <a:off x="732118"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A2286590-B64A-1C57-4114-0FD80F8A9F65}"/>
              </a:ext>
            </a:extLst>
          </p:cNvPr>
          <p:cNvSpPr>
            <a:spLocks noGrp="1"/>
          </p:cNvSpPr>
          <p:nvPr>
            <p:ph type="body" sz="quarter" idx="26"/>
          </p:nvPr>
        </p:nvSpPr>
        <p:spPr>
          <a:xfrm>
            <a:off x="732118"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0" name="Text Placeholder 6">
            <a:extLst>
              <a:ext uri="{FF2B5EF4-FFF2-40B4-BE49-F238E27FC236}">
                <a16:creationId xmlns:a16="http://schemas.microsoft.com/office/drawing/2014/main" id="{E4F07104-8EDF-E13F-D2E0-7092F76A9F79}"/>
              </a:ext>
            </a:extLst>
          </p:cNvPr>
          <p:cNvSpPr>
            <a:spLocks noGrp="1"/>
          </p:cNvSpPr>
          <p:nvPr>
            <p:ph type="body" sz="quarter" idx="16"/>
          </p:nvPr>
        </p:nvSpPr>
        <p:spPr>
          <a:xfrm>
            <a:off x="3505272"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1" name="Text Placeholder 4">
            <a:extLst>
              <a:ext uri="{FF2B5EF4-FFF2-40B4-BE49-F238E27FC236}">
                <a16:creationId xmlns:a16="http://schemas.microsoft.com/office/drawing/2014/main" id="{05A66053-2E13-1FCC-F222-642A9234B3E2}"/>
              </a:ext>
            </a:extLst>
          </p:cNvPr>
          <p:cNvSpPr>
            <a:spLocks noGrp="1"/>
          </p:cNvSpPr>
          <p:nvPr>
            <p:ph type="body" sz="quarter" idx="27"/>
          </p:nvPr>
        </p:nvSpPr>
        <p:spPr>
          <a:xfrm>
            <a:off x="3550992"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5" name="Text Placeholder 4">
            <a:extLst>
              <a:ext uri="{FF2B5EF4-FFF2-40B4-BE49-F238E27FC236}">
                <a16:creationId xmlns:a16="http://schemas.microsoft.com/office/drawing/2014/main" id="{DB1DE814-1EC2-7644-6AAA-C983C6FCA7B6}"/>
              </a:ext>
            </a:extLst>
          </p:cNvPr>
          <p:cNvSpPr>
            <a:spLocks noGrp="1"/>
          </p:cNvSpPr>
          <p:nvPr>
            <p:ph type="body" sz="quarter" idx="30"/>
          </p:nvPr>
        </p:nvSpPr>
        <p:spPr>
          <a:xfrm>
            <a:off x="3550992"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6">
            <a:extLst>
              <a:ext uri="{FF2B5EF4-FFF2-40B4-BE49-F238E27FC236}">
                <a16:creationId xmlns:a16="http://schemas.microsoft.com/office/drawing/2014/main" id="{2FFEE02D-658B-F7EE-3149-5E2BF0C21B42}"/>
              </a:ext>
            </a:extLst>
          </p:cNvPr>
          <p:cNvSpPr>
            <a:spLocks noGrp="1"/>
          </p:cNvSpPr>
          <p:nvPr>
            <p:ph type="body" sz="quarter" idx="18"/>
          </p:nvPr>
        </p:nvSpPr>
        <p:spPr>
          <a:xfrm>
            <a:off x="6324146"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3" name="Text Placeholder 4">
            <a:extLst>
              <a:ext uri="{FF2B5EF4-FFF2-40B4-BE49-F238E27FC236}">
                <a16:creationId xmlns:a16="http://schemas.microsoft.com/office/drawing/2014/main" id="{D641A7C7-FC4F-CFA2-704B-A7F7EE6F5D60}"/>
              </a:ext>
            </a:extLst>
          </p:cNvPr>
          <p:cNvSpPr>
            <a:spLocks noGrp="1"/>
          </p:cNvSpPr>
          <p:nvPr>
            <p:ph type="body" sz="quarter" idx="28"/>
          </p:nvPr>
        </p:nvSpPr>
        <p:spPr>
          <a:xfrm>
            <a:off x="6369866"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6" name="Text Placeholder 4">
            <a:extLst>
              <a:ext uri="{FF2B5EF4-FFF2-40B4-BE49-F238E27FC236}">
                <a16:creationId xmlns:a16="http://schemas.microsoft.com/office/drawing/2014/main" id="{8090F45E-0286-A06D-BE02-014EE8D8E18A}"/>
              </a:ext>
            </a:extLst>
          </p:cNvPr>
          <p:cNvSpPr>
            <a:spLocks noGrp="1"/>
          </p:cNvSpPr>
          <p:nvPr>
            <p:ph type="body" sz="quarter" idx="31"/>
          </p:nvPr>
        </p:nvSpPr>
        <p:spPr>
          <a:xfrm>
            <a:off x="6369866"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C7E9D703-5CA2-9140-8FAC-105F10CB837C}"/>
              </a:ext>
            </a:extLst>
          </p:cNvPr>
          <p:cNvSpPr>
            <a:spLocks noGrp="1"/>
          </p:cNvSpPr>
          <p:nvPr>
            <p:ph type="body" sz="quarter" idx="20"/>
          </p:nvPr>
        </p:nvSpPr>
        <p:spPr>
          <a:xfrm>
            <a:off x="9143019"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4" name="Text Placeholder 4">
            <a:extLst>
              <a:ext uri="{FF2B5EF4-FFF2-40B4-BE49-F238E27FC236}">
                <a16:creationId xmlns:a16="http://schemas.microsoft.com/office/drawing/2014/main" id="{3B7752E9-F95E-D327-792E-46BF4F4EC09A}"/>
              </a:ext>
            </a:extLst>
          </p:cNvPr>
          <p:cNvSpPr>
            <a:spLocks noGrp="1"/>
          </p:cNvSpPr>
          <p:nvPr>
            <p:ph type="body" sz="quarter" idx="29"/>
          </p:nvPr>
        </p:nvSpPr>
        <p:spPr>
          <a:xfrm>
            <a:off x="9188739"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7" name="Text Placeholder 4">
            <a:extLst>
              <a:ext uri="{FF2B5EF4-FFF2-40B4-BE49-F238E27FC236}">
                <a16:creationId xmlns:a16="http://schemas.microsoft.com/office/drawing/2014/main" id="{CD83B2AA-83D9-0001-89F6-B601D9BE44D9}"/>
              </a:ext>
            </a:extLst>
          </p:cNvPr>
          <p:cNvSpPr>
            <a:spLocks noGrp="1"/>
          </p:cNvSpPr>
          <p:nvPr>
            <p:ph type="body" sz="quarter" idx="32"/>
          </p:nvPr>
        </p:nvSpPr>
        <p:spPr>
          <a:xfrm>
            <a:off x="9188739"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6" name="Title 5">
            <a:extLst>
              <a:ext uri="{FF2B5EF4-FFF2-40B4-BE49-F238E27FC236}">
                <a16:creationId xmlns:a16="http://schemas.microsoft.com/office/drawing/2014/main" id="{A6A88CCA-CF1B-2217-4FF6-45FAC25716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527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1_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0E10-653B-9779-E6E5-2A3B1D8649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074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E08D7329-B360-E4C3-BE4A-D053A659518E}"/>
              </a:ext>
            </a:extLst>
          </p:cNvPr>
          <p:cNvSpPr>
            <a:spLocks noGrp="1"/>
          </p:cNvSpPr>
          <p:nvPr>
            <p:ph type="body" sz="quarter" idx="26"/>
          </p:nvPr>
        </p:nvSpPr>
        <p:spPr>
          <a:xfrm>
            <a:off x="1350882" y="145188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7C4793F5-0F8F-1492-BCD7-F1EE738447C2}"/>
              </a:ext>
            </a:extLst>
          </p:cNvPr>
          <p:cNvSpPr>
            <a:spLocks noGrp="1"/>
          </p:cNvSpPr>
          <p:nvPr>
            <p:ph type="body" sz="quarter" idx="27"/>
          </p:nvPr>
        </p:nvSpPr>
        <p:spPr>
          <a:xfrm>
            <a:off x="1350882" y="208347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2" name="Text Placeholder 4">
            <a:extLst>
              <a:ext uri="{FF2B5EF4-FFF2-40B4-BE49-F238E27FC236}">
                <a16:creationId xmlns:a16="http://schemas.microsoft.com/office/drawing/2014/main" id="{27FC1D42-8989-E584-054B-778D685C63BD}"/>
              </a:ext>
            </a:extLst>
          </p:cNvPr>
          <p:cNvSpPr>
            <a:spLocks noGrp="1"/>
          </p:cNvSpPr>
          <p:nvPr>
            <p:ph type="body" sz="quarter" idx="28"/>
          </p:nvPr>
        </p:nvSpPr>
        <p:spPr>
          <a:xfrm>
            <a:off x="1350882" y="2897999"/>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3" name="Text Placeholder 4">
            <a:extLst>
              <a:ext uri="{FF2B5EF4-FFF2-40B4-BE49-F238E27FC236}">
                <a16:creationId xmlns:a16="http://schemas.microsoft.com/office/drawing/2014/main" id="{FA68AB03-35AF-1364-7A81-EB5DA8908E0D}"/>
              </a:ext>
            </a:extLst>
          </p:cNvPr>
          <p:cNvSpPr>
            <a:spLocks noGrp="1"/>
          </p:cNvSpPr>
          <p:nvPr>
            <p:ph type="body" sz="quarter" idx="29"/>
          </p:nvPr>
        </p:nvSpPr>
        <p:spPr>
          <a:xfrm>
            <a:off x="1350882" y="3601113"/>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4" name="Text Placeholder 4">
            <a:extLst>
              <a:ext uri="{FF2B5EF4-FFF2-40B4-BE49-F238E27FC236}">
                <a16:creationId xmlns:a16="http://schemas.microsoft.com/office/drawing/2014/main" id="{B03114E0-8B4C-2682-3CC6-B46292F5C5A8}"/>
              </a:ext>
            </a:extLst>
          </p:cNvPr>
          <p:cNvSpPr>
            <a:spLocks noGrp="1"/>
          </p:cNvSpPr>
          <p:nvPr>
            <p:ph type="body" sz="quarter" idx="30"/>
          </p:nvPr>
        </p:nvSpPr>
        <p:spPr>
          <a:xfrm>
            <a:off x="1350882" y="4304227"/>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4">
            <a:extLst>
              <a:ext uri="{FF2B5EF4-FFF2-40B4-BE49-F238E27FC236}">
                <a16:creationId xmlns:a16="http://schemas.microsoft.com/office/drawing/2014/main" id="{0CAA7841-6A94-0423-C9A5-F0DAC13E1FE1}"/>
              </a:ext>
            </a:extLst>
          </p:cNvPr>
          <p:cNvSpPr>
            <a:spLocks noGrp="1"/>
          </p:cNvSpPr>
          <p:nvPr>
            <p:ph type="body" sz="quarter" idx="31"/>
          </p:nvPr>
        </p:nvSpPr>
        <p:spPr>
          <a:xfrm>
            <a:off x="1350882" y="500734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6" name="Text Placeholder 4">
            <a:extLst>
              <a:ext uri="{FF2B5EF4-FFF2-40B4-BE49-F238E27FC236}">
                <a16:creationId xmlns:a16="http://schemas.microsoft.com/office/drawing/2014/main" id="{7B5FD3B6-76B8-15BE-1095-920EE0124417}"/>
              </a:ext>
            </a:extLst>
          </p:cNvPr>
          <p:cNvSpPr>
            <a:spLocks noGrp="1"/>
          </p:cNvSpPr>
          <p:nvPr>
            <p:ph type="body" sz="quarter" idx="32"/>
          </p:nvPr>
        </p:nvSpPr>
        <p:spPr>
          <a:xfrm>
            <a:off x="1350882" y="571045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421067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88963" y="1436688"/>
            <a:ext cx="7837487" cy="4832350"/>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6147743" y="1606821"/>
            <a:ext cx="5991630"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6372273" y="1794706"/>
            <a:ext cx="5454118"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8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382720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6" name="framing box">
            <a:extLst>
              <a:ext uri="{FF2B5EF4-FFF2-40B4-BE49-F238E27FC236}">
                <a16:creationId xmlns:a16="http://schemas.microsoft.com/office/drawing/2014/main" id="{66D44BDC-1234-8860-5A7F-A42E452F34CE}"/>
              </a:ext>
              <a:ext uri="{C183D7F6-B498-43B3-948B-1728B52AA6E4}">
                <adec:decorative xmlns:adec="http://schemas.microsoft.com/office/drawing/2017/decorative" val="1"/>
              </a:ext>
            </a:extLst>
          </p:cNvPr>
          <p:cNvGrpSpPr/>
          <p:nvPr userDrawn="1"/>
        </p:nvGrpSpPr>
        <p:grpSpPr>
          <a:xfrm>
            <a:off x="511233" y="1362896"/>
            <a:ext cx="5440305" cy="5117683"/>
            <a:chOff x="491544" y="1827015"/>
            <a:chExt cx="2442111" cy="4161199"/>
          </a:xfrm>
        </p:grpSpPr>
        <p:sp>
          <p:nvSpPr>
            <p:cNvPr id="7" name="Rectangle 6">
              <a:extLst>
                <a:ext uri="{FF2B5EF4-FFF2-40B4-BE49-F238E27FC236}">
                  <a16:creationId xmlns:a16="http://schemas.microsoft.com/office/drawing/2014/main" id="{62A57D52-85B4-170C-F9E6-7E4CA2FEDB0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08FBDF10-C5FB-5887-0581-22881A23243A}"/>
                </a:ext>
              </a:extLst>
            </p:cNvPr>
            <p:cNvSpPr/>
            <p:nvPr/>
          </p:nvSpPr>
          <p:spPr bwMode="auto">
            <a:xfrm>
              <a:off x="563291" y="1954254"/>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9" name="Text">
            <a:extLst>
              <a:ext uri="{FF2B5EF4-FFF2-40B4-BE49-F238E27FC236}">
                <a16:creationId xmlns:a16="http://schemas.microsoft.com/office/drawing/2014/main" id="{F93E5693-0BBD-802B-62FE-18C703127FC8}"/>
              </a:ext>
            </a:extLst>
          </p:cNvPr>
          <p:cNvSpPr>
            <a:spLocks noGrp="1"/>
          </p:cNvSpPr>
          <p:nvPr>
            <p:ph type="body" sz="quarter" idx="12"/>
          </p:nvPr>
        </p:nvSpPr>
        <p:spPr>
          <a:xfrm>
            <a:off x="768102"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grpSp>
        <p:nvGrpSpPr>
          <p:cNvPr id="10" name="framing box">
            <a:extLst>
              <a:ext uri="{FF2B5EF4-FFF2-40B4-BE49-F238E27FC236}">
                <a16:creationId xmlns:a16="http://schemas.microsoft.com/office/drawing/2014/main" id="{0D291DB2-9DE1-D32A-FB5B-C5570C70B7DD}"/>
              </a:ext>
              <a:ext uri="{C183D7F6-B498-43B3-948B-1728B52AA6E4}">
                <adec:decorative xmlns:adec="http://schemas.microsoft.com/office/drawing/2017/decorative" val="1"/>
              </a:ext>
            </a:extLst>
          </p:cNvPr>
          <p:cNvGrpSpPr/>
          <p:nvPr userDrawn="1"/>
        </p:nvGrpSpPr>
        <p:grpSpPr>
          <a:xfrm>
            <a:off x="6242050" y="1362896"/>
            <a:ext cx="5440305" cy="5117683"/>
            <a:chOff x="491544" y="1827015"/>
            <a:chExt cx="2442111" cy="4161199"/>
          </a:xfrm>
        </p:grpSpPr>
        <p:sp>
          <p:nvSpPr>
            <p:cNvPr id="11" name="Rectangle 10">
              <a:extLst>
                <a:ext uri="{FF2B5EF4-FFF2-40B4-BE49-F238E27FC236}">
                  <a16:creationId xmlns:a16="http://schemas.microsoft.com/office/drawing/2014/main" id="{0AD9974F-C0CE-7C38-074F-DC70E4A61F3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CB87066F-CA32-AF01-8D46-6A845C6D9D0B}"/>
                </a:ext>
              </a:extLst>
            </p:cNvPr>
            <p:cNvSpPr/>
            <p:nvPr/>
          </p:nvSpPr>
          <p:spPr bwMode="auto">
            <a:xfrm>
              <a:off x="563291" y="1954255"/>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3" name="Text">
            <a:extLst>
              <a:ext uri="{FF2B5EF4-FFF2-40B4-BE49-F238E27FC236}">
                <a16:creationId xmlns:a16="http://schemas.microsoft.com/office/drawing/2014/main" id="{4E2CA4D4-EAA3-6D5E-CAE3-5A5FDA3D63FE}"/>
              </a:ext>
            </a:extLst>
          </p:cNvPr>
          <p:cNvSpPr>
            <a:spLocks noGrp="1"/>
          </p:cNvSpPr>
          <p:nvPr>
            <p:ph type="body" sz="quarter" idx="13"/>
          </p:nvPr>
        </p:nvSpPr>
        <p:spPr>
          <a:xfrm>
            <a:off x="6498919"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701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39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420300"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147227" y="457200"/>
            <a:ext cx="8793766" cy="5421962"/>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93688" y="2017713"/>
            <a:ext cx="6406469"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26497" y="2160241"/>
            <a:ext cx="5554439"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30787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3179801"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768064" y="310670"/>
            <a:ext cx="8188287" cy="5048642"/>
          </a:xfrm>
          <a:solidFill>
            <a:schemeClr val="tx1">
              <a:lumMod val="95000"/>
            </a:schemeClr>
          </a:solidFill>
        </p:spPr>
        <p:txBody>
          <a:bodyPr/>
          <a:lstStyle/>
          <a:p>
            <a:endParaRPr lang="en-US"/>
          </a:p>
        </p:txBody>
      </p:sp>
      <p:grpSp>
        <p:nvGrpSpPr>
          <p:cNvPr id="52" name="Group 51">
            <a:extLst>
              <a:ext uri="{FF2B5EF4-FFF2-40B4-BE49-F238E27FC236}">
                <a16:creationId xmlns:a16="http://schemas.microsoft.com/office/drawing/2014/main" id="{251DF9E3-4052-87B1-C426-DA0BF860FE60}"/>
              </a:ext>
            </a:extLst>
          </p:cNvPr>
          <p:cNvGrpSpPr/>
          <p:nvPr userDrawn="1"/>
        </p:nvGrpSpPr>
        <p:grpSpPr>
          <a:xfrm>
            <a:off x="2424021" y="4749312"/>
            <a:ext cx="2068877" cy="1499346"/>
            <a:chOff x="2204718" y="3826540"/>
            <a:chExt cx="2068877" cy="1271184"/>
          </a:xfrm>
        </p:grpSpPr>
        <p:sp>
          <p:nvSpPr>
            <p:cNvPr id="49" name="Rectangle 48">
              <a:extLst>
                <a:ext uri="{FF2B5EF4-FFF2-40B4-BE49-F238E27FC236}">
                  <a16:creationId xmlns:a16="http://schemas.microsoft.com/office/drawing/2014/main" id="{44C8FEBA-4B12-A5BA-235E-4AA2CFF2942F}"/>
                </a:ext>
              </a:extLst>
            </p:cNvPr>
            <p:cNvSpPr/>
            <p:nvPr userDrawn="1"/>
          </p:nvSpPr>
          <p:spPr bwMode="auto">
            <a:xfrm>
              <a:off x="2204718" y="3826540"/>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E6865359-0F99-52C6-B3BE-994C69B26264}"/>
                </a:ext>
              </a:extLst>
            </p:cNvPr>
            <p:cNvSpPr/>
            <p:nvPr userDrawn="1"/>
          </p:nvSpPr>
          <p:spPr bwMode="auto">
            <a:xfrm>
              <a:off x="2307379" y="3949382"/>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46" name="framing box">
            <a:extLst>
              <a:ext uri="{FF2B5EF4-FFF2-40B4-BE49-F238E27FC236}">
                <a16:creationId xmlns:a16="http://schemas.microsoft.com/office/drawing/2014/main" id="{25FAD9A0-9396-F2C8-33CE-968CAE02F052}"/>
              </a:ext>
              <a:ext uri="{C183D7F6-B498-43B3-948B-1728B52AA6E4}">
                <adec:decorative xmlns:adec="http://schemas.microsoft.com/office/drawing/2017/decorative" val="1"/>
              </a:ext>
            </a:extLst>
          </p:cNvPr>
          <p:cNvGrpSpPr/>
          <p:nvPr userDrawn="1"/>
        </p:nvGrpSpPr>
        <p:grpSpPr>
          <a:xfrm>
            <a:off x="4595559" y="4749312"/>
            <a:ext cx="4181729" cy="1794621"/>
            <a:chOff x="491544" y="1827015"/>
            <a:chExt cx="2442111" cy="4161199"/>
          </a:xfrm>
        </p:grpSpPr>
        <p:sp>
          <p:nvSpPr>
            <p:cNvPr id="47" name="Rectangle 46">
              <a:extLst>
                <a:ext uri="{FF2B5EF4-FFF2-40B4-BE49-F238E27FC236}">
                  <a16:creationId xmlns:a16="http://schemas.microsoft.com/office/drawing/2014/main" id="{5D419869-F10D-8D0F-4CB3-CB0CD8EC9469}"/>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723E14CF-1067-2436-3023-7159D56E448D}"/>
                </a:ext>
              </a:extLst>
            </p:cNvPr>
            <p:cNvSpPr/>
            <p:nvPr/>
          </p:nvSpPr>
          <p:spPr bwMode="auto">
            <a:xfrm>
              <a:off x="556293" y="2143188"/>
              <a:ext cx="2312612" cy="352885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51" name="Group 50">
            <a:extLst>
              <a:ext uri="{FF2B5EF4-FFF2-40B4-BE49-F238E27FC236}">
                <a16:creationId xmlns:a16="http://schemas.microsoft.com/office/drawing/2014/main" id="{A570B83A-7983-5C2D-BD46-5C720E360693}"/>
              </a:ext>
            </a:extLst>
          </p:cNvPr>
          <p:cNvGrpSpPr/>
          <p:nvPr userDrawn="1"/>
        </p:nvGrpSpPr>
        <p:grpSpPr>
          <a:xfrm>
            <a:off x="252483" y="4749312"/>
            <a:ext cx="2068877" cy="1271184"/>
            <a:chOff x="135841" y="3829715"/>
            <a:chExt cx="2068877" cy="1271184"/>
          </a:xfrm>
        </p:grpSpPr>
        <p:sp>
          <p:nvSpPr>
            <p:cNvPr id="34" name="Rectangle 33">
              <a:extLst>
                <a:ext uri="{FF2B5EF4-FFF2-40B4-BE49-F238E27FC236}">
                  <a16:creationId xmlns:a16="http://schemas.microsoft.com/office/drawing/2014/main" id="{58C4E069-2B9B-505B-B157-81E478E60D5C}"/>
                </a:ext>
              </a:extLst>
            </p:cNvPr>
            <p:cNvSpPr/>
            <p:nvPr/>
          </p:nvSpPr>
          <p:spPr bwMode="auto">
            <a:xfrm>
              <a:off x="135841" y="3829715"/>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id="{1DC024EA-DCCB-125B-08D2-B4BCFDCDDE4F}"/>
                </a:ext>
              </a:extLst>
            </p:cNvPr>
            <p:cNvSpPr/>
            <p:nvPr/>
          </p:nvSpPr>
          <p:spPr bwMode="auto">
            <a:xfrm>
              <a:off x="238502" y="3952557"/>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p:nvGrpSpPr>
        <p:grpSpPr>
          <a:xfrm>
            <a:off x="246293" y="2647106"/>
            <a:ext cx="5991630" cy="20174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5"/>
              <a:ext cx="2340859" cy="373585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userDrawn="1">
            <p:ph type="body" sz="quarter" idx="12"/>
          </p:nvPr>
        </p:nvSpPr>
        <p:spPr>
          <a:xfrm>
            <a:off x="381123" y="2834991"/>
            <a:ext cx="5543817"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4E322A93-A520-6D3A-D83F-0AD6943A159F}"/>
              </a:ext>
            </a:extLst>
          </p:cNvPr>
          <p:cNvSpPr>
            <a:spLocks noGrp="1"/>
          </p:cNvSpPr>
          <p:nvPr userDrawn="1">
            <p:ph type="body" sz="quarter" idx="13"/>
          </p:nvPr>
        </p:nvSpPr>
        <p:spPr>
          <a:xfrm>
            <a:off x="311541" y="4956960"/>
            <a:ext cx="1921699" cy="369332"/>
          </a:xfrm>
        </p:spPr>
        <p:txBody>
          <a:bodyPr lIns="182880" rIns="182880"/>
          <a:lstStyle>
            <a:lvl1pPr>
              <a:spcBef>
                <a:spcPts val="0"/>
              </a:spcBef>
              <a:spcAft>
                <a:spcPts val="12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050" kern="1200" spc="0" baseline="0" dirty="0">
                <a:solidFill>
                  <a:schemeClr val="tx1"/>
                </a:solidFill>
                <a:latin typeface="+mn-lt"/>
                <a:ea typeface="+mn-ea"/>
                <a:cs typeface="+mn-cs"/>
              </a:defRPr>
            </a:lvl2pPr>
            <a:lvl3pPr>
              <a:spcBef>
                <a:spcPts val="0"/>
              </a:spcBef>
              <a:spcAft>
                <a:spcPts val="432"/>
              </a:spcAft>
              <a:defRPr sz="10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F1661B26-10EF-891C-8A00-834E9CD4B621}"/>
              </a:ext>
            </a:extLst>
          </p:cNvPr>
          <p:cNvSpPr>
            <a:spLocks noGrp="1"/>
          </p:cNvSpPr>
          <p:nvPr userDrawn="1">
            <p:ph type="body" sz="quarter" idx="14"/>
          </p:nvPr>
        </p:nvSpPr>
        <p:spPr>
          <a:xfrm>
            <a:off x="2464669" y="4956960"/>
            <a:ext cx="1943111" cy="860748"/>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8" name="Text">
            <a:extLst>
              <a:ext uri="{FF2B5EF4-FFF2-40B4-BE49-F238E27FC236}">
                <a16:creationId xmlns:a16="http://schemas.microsoft.com/office/drawing/2014/main" id="{039E15BF-285A-2F18-F13A-371D5FCFCE51}"/>
              </a:ext>
            </a:extLst>
          </p:cNvPr>
          <p:cNvSpPr>
            <a:spLocks noGrp="1"/>
          </p:cNvSpPr>
          <p:nvPr userDrawn="1">
            <p:ph type="body" sz="quarter" idx="15"/>
          </p:nvPr>
        </p:nvSpPr>
        <p:spPr>
          <a:xfrm>
            <a:off x="4697257" y="4956960"/>
            <a:ext cx="3959982" cy="676083"/>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118399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085337" cy="492443"/>
          </a:xfrm>
        </p:spPr>
        <p:txBody>
          <a:bodyPr/>
          <a:lstStyle>
            <a:lvl1pPr algn="l">
              <a:defRPr/>
            </a:lvl1pPr>
          </a:lstStyle>
          <a:p>
            <a:r>
              <a:rPr lang="en-US"/>
              <a:t>Click to edit Master</a:t>
            </a:r>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52585" y="1465075"/>
            <a:ext cx="4600309" cy="2664665"/>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30582" y="1787178"/>
            <a:ext cx="4243018" cy="1516313"/>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008562" y="0"/>
            <a:ext cx="7183438" cy="6858000"/>
          </a:xfrm>
          <a:solidFill>
            <a:schemeClr val="tx1">
              <a:lumMod val="95000"/>
            </a:schemeClr>
          </a:solidFill>
        </p:spPr>
        <p:txBody>
          <a:bodyPr/>
          <a:lstStyle/>
          <a:p>
            <a:endParaRPr lang="en-US"/>
          </a:p>
        </p:txBody>
      </p:sp>
    </p:spTree>
    <p:extLst>
      <p:ext uri="{BB962C8B-B14F-4D97-AF65-F5344CB8AC3E}">
        <p14:creationId xmlns:p14="http://schemas.microsoft.com/office/powerpoint/2010/main" val="3889552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002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8_TITLE &amp; SUB">
    <p:spTree>
      <p:nvGrpSpPr>
        <p:cNvPr id="1" name=""/>
        <p:cNvGrpSpPr/>
        <p:nvPr/>
      </p:nvGrpSpPr>
      <p:grpSpPr>
        <a:xfrm>
          <a:off x="0" y="0"/>
          <a:ext cx="0" cy="0"/>
          <a:chOff x="0" y="0"/>
          <a:chExt cx="0" cy="0"/>
        </a:xfrm>
      </p:grpSpPr>
      <p:grpSp>
        <p:nvGrpSpPr>
          <p:cNvPr id="11" name="framing box">
            <a:extLst>
              <a:ext uri="{FF2B5EF4-FFF2-40B4-BE49-F238E27FC236}">
                <a16:creationId xmlns:a16="http://schemas.microsoft.com/office/drawing/2014/main" id="{56B5A630-1B2E-395E-706D-5BC568775085}"/>
              </a:ext>
              <a:ext uri="{C183D7F6-B498-43B3-948B-1728B52AA6E4}">
                <adec:decorative xmlns:adec="http://schemas.microsoft.com/office/drawing/2017/decorative" val="1"/>
              </a:ext>
            </a:extLst>
          </p:cNvPr>
          <p:cNvGrpSpPr/>
          <p:nvPr userDrawn="1"/>
        </p:nvGrpSpPr>
        <p:grpSpPr>
          <a:xfrm>
            <a:off x="6257032" y="1465075"/>
            <a:ext cx="5115481" cy="4803963"/>
            <a:chOff x="491544" y="1827015"/>
            <a:chExt cx="2442111" cy="4161199"/>
          </a:xfrm>
        </p:grpSpPr>
        <p:sp>
          <p:nvSpPr>
            <p:cNvPr id="12" name="Rectangle 11">
              <a:extLst>
                <a:ext uri="{FF2B5EF4-FFF2-40B4-BE49-F238E27FC236}">
                  <a16:creationId xmlns:a16="http://schemas.microsoft.com/office/drawing/2014/main" id="{F25E9CFA-1553-A626-5C02-9E98E057A02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18D6B971-CCC4-96FB-932A-7F9B6BE49EC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grpSp>
        <p:nvGrpSpPr>
          <p:cNvPr id="7" name="framing box">
            <a:extLst>
              <a:ext uri="{FF2B5EF4-FFF2-40B4-BE49-F238E27FC236}">
                <a16:creationId xmlns:a16="http://schemas.microsoft.com/office/drawing/2014/main" id="{FC76BF30-21E2-7EA1-E05C-41150ACDDE41}"/>
              </a:ext>
              <a:ext uri="{C183D7F6-B498-43B3-948B-1728B52AA6E4}">
                <adec:decorative xmlns:adec="http://schemas.microsoft.com/office/drawing/2017/decorative" val="1"/>
              </a:ext>
            </a:extLst>
          </p:cNvPr>
          <p:cNvGrpSpPr/>
          <p:nvPr userDrawn="1"/>
        </p:nvGrpSpPr>
        <p:grpSpPr>
          <a:xfrm>
            <a:off x="713441" y="1465075"/>
            <a:ext cx="5115481" cy="4803963"/>
            <a:chOff x="491544" y="1827015"/>
            <a:chExt cx="2442111" cy="4161199"/>
          </a:xfrm>
        </p:grpSpPr>
        <p:sp>
          <p:nvSpPr>
            <p:cNvPr id="8" name="Rectangle 7">
              <a:extLst>
                <a:ext uri="{FF2B5EF4-FFF2-40B4-BE49-F238E27FC236}">
                  <a16:creationId xmlns:a16="http://schemas.microsoft.com/office/drawing/2014/main" id="{160EFC5E-9347-5B76-DF36-AAFAF9C52A7D}"/>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7A7535BB-45AD-E547-F964-6AEC6C39712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4C037970-EDE2-C91E-ADCE-4CCD8B2516AE}"/>
              </a:ext>
            </a:extLst>
          </p:cNvPr>
          <p:cNvSpPr>
            <a:spLocks noGrp="1"/>
          </p:cNvSpPr>
          <p:nvPr>
            <p:ph type="body" sz="quarter" idx="12"/>
          </p:nvPr>
        </p:nvSpPr>
        <p:spPr>
          <a:xfrm>
            <a:off x="819486"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6" name="Text">
            <a:extLst>
              <a:ext uri="{FF2B5EF4-FFF2-40B4-BE49-F238E27FC236}">
                <a16:creationId xmlns:a16="http://schemas.microsoft.com/office/drawing/2014/main" id="{C58B0EB6-9930-8EC4-37DF-4FF9E179C4EC}"/>
              </a:ext>
            </a:extLst>
          </p:cNvPr>
          <p:cNvSpPr>
            <a:spLocks noGrp="1"/>
          </p:cNvSpPr>
          <p:nvPr>
            <p:ph type="body" sz="quarter" idx="15"/>
          </p:nvPr>
        </p:nvSpPr>
        <p:spPr>
          <a:xfrm>
            <a:off x="862518" y="3634664"/>
            <a:ext cx="1607632"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7" name="Text">
            <a:extLst>
              <a:ext uri="{FF2B5EF4-FFF2-40B4-BE49-F238E27FC236}">
                <a16:creationId xmlns:a16="http://schemas.microsoft.com/office/drawing/2014/main" id="{362BC757-63A8-37BE-B7F5-6D7E81414245}"/>
              </a:ext>
            </a:extLst>
          </p:cNvPr>
          <p:cNvSpPr>
            <a:spLocks noGrp="1"/>
          </p:cNvSpPr>
          <p:nvPr>
            <p:ph type="body" sz="quarter" idx="16"/>
          </p:nvPr>
        </p:nvSpPr>
        <p:spPr>
          <a:xfrm>
            <a:off x="2466109" y="3634664"/>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8" name="Text">
            <a:extLst>
              <a:ext uri="{FF2B5EF4-FFF2-40B4-BE49-F238E27FC236}">
                <a16:creationId xmlns:a16="http://schemas.microsoft.com/office/drawing/2014/main" id="{7B4B7A5D-3421-4692-5A17-3E7580330090}"/>
              </a:ext>
            </a:extLst>
          </p:cNvPr>
          <p:cNvSpPr>
            <a:spLocks noGrp="1"/>
          </p:cNvSpPr>
          <p:nvPr>
            <p:ph type="body" sz="quarter" idx="17"/>
          </p:nvPr>
        </p:nvSpPr>
        <p:spPr>
          <a:xfrm>
            <a:off x="3776358" y="3634664"/>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2" name="Text">
            <a:extLst>
              <a:ext uri="{FF2B5EF4-FFF2-40B4-BE49-F238E27FC236}">
                <a16:creationId xmlns:a16="http://schemas.microsoft.com/office/drawing/2014/main" id="{9E7BB6CA-E8AE-5880-BD0F-CB5E4C747CCE}"/>
              </a:ext>
            </a:extLst>
          </p:cNvPr>
          <p:cNvSpPr>
            <a:spLocks noGrp="1"/>
          </p:cNvSpPr>
          <p:nvPr>
            <p:ph type="body" sz="quarter" idx="18"/>
          </p:nvPr>
        </p:nvSpPr>
        <p:spPr>
          <a:xfrm>
            <a:off x="862517" y="4887930"/>
            <a:ext cx="156333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3" name="Text">
            <a:extLst>
              <a:ext uri="{FF2B5EF4-FFF2-40B4-BE49-F238E27FC236}">
                <a16:creationId xmlns:a16="http://schemas.microsoft.com/office/drawing/2014/main" id="{8AD88ACA-8ABE-FEFE-218E-7CA73C44F23F}"/>
              </a:ext>
            </a:extLst>
          </p:cNvPr>
          <p:cNvSpPr>
            <a:spLocks noGrp="1"/>
          </p:cNvSpPr>
          <p:nvPr>
            <p:ph type="body" sz="quarter" idx="19"/>
          </p:nvPr>
        </p:nvSpPr>
        <p:spPr>
          <a:xfrm>
            <a:off x="2466109" y="4887930"/>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4" name="Text">
            <a:extLst>
              <a:ext uri="{FF2B5EF4-FFF2-40B4-BE49-F238E27FC236}">
                <a16:creationId xmlns:a16="http://schemas.microsoft.com/office/drawing/2014/main" id="{E1BC2C54-33E6-5382-F419-21ED4B467EB6}"/>
              </a:ext>
            </a:extLst>
          </p:cNvPr>
          <p:cNvSpPr>
            <a:spLocks noGrp="1"/>
          </p:cNvSpPr>
          <p:nvPr>
            <p:ph type="body" sz="quarter" idx="20"/>
          </p:nvPr>
        </p:nvSpPr>
        <p:spPr>
          <a:xfrm>
            <a:off x="3776358" y="4887930"/>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4" name="Text">
            <a:extLst>
              <a:ext uri="{FF2B5EF4-FFF2-40B4-BE49-F238E27FC236}">
                <a16:creationId xmlns:a16="http://schemas.microsoft.com/office/drawing/2014/main" id="{E68FF06C-64D5-AF84-6406-014BD02A2089}"/>
              </a:ext>
            </a:extLst>
          </p:cNvPr>
          <p:cNvSpPr>
            <a:spLocks noGrp="1"/>
          </p:cNvSpPr>
          <p:nvPr>
            <p:ph type="body" sz="quarter" idx="13"/>
          </p:nvPr>
        </p:nvSpPr>
        <p:spPr>
          <a:xfrm>
            <a:off x="6363077"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5" name="Text">
            <a:extLst>
              <a:ext uri="{FF2B5EF4-FFF2-40B4-BE49-F238E27FC236}">
                <a16:creationId xmlns:a16="http://schemas.microsoft.com/office/drawing/2014/main" id="{014ABA2F-5855-62FF-C26D-39FFCB381493}"/>
              </a:ext>
            </a:extLst>
          </p:cNvPr>
          <p:cNvSpPr>
            <a:spLocks noGrp="1"/>
          </p:cNvSpPr>
          <p:nvPr>
            <p:ph type="body" sz="quarter" idx="14"/>
          </p:nvPr>
        </p:nvSpPr>
        <p:spPr>
          <a:xfrm>
            <a:off x="6363077" y="3634664"/>
            <a:ext cx="4864207" cy="919226"/>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07139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a:extLst>
              <a:ext uri="{FF2B5EF4-FFF2-40B4-BE49-F238E27FC236}">
                <a16:creationId xmlns:a16="http://schemas.microsoft.com/office/drawing/2014/main" id="{62386ECC-9432-9E97-E568-EC685CC063F1}"/>
              </a:ext>
            </a:extLst>
          </p:cNvPr>
          <p:cNvSpPr>
            <a:spLocks noGrp="1"/>
          </p:cNvSpPr>
          <p:nvPr>
            <p:ph type="body" sz="quarter" idx="12"/>
          </p:nvPr>
        </p:nvSpPr>
        <p:spPr>
          <a:xfrm>
            <a:off x="93743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5" name="Text">
            <a:extLst>
              <a:ext uri="{FF2B5EF4-FFF2-40B4-BE49-F238E27FC236}">
                <a16:creationId xmlns:a16="http://schemas.microsoft.com/office/drawing/2014/main" id="{9B0F3132-F571-D197-DF66-DB76478BE9E1}"/>
              </a:ext>
            </a:extLst>
          </p:cNvPr>
          <p:cNvSpPr>
            <a:spLocks noGrp="1"/>
          </p:cNvSpPr>
          <p:nvPr>
            <p:ph type="body" sz="quarter" idx="31"/>
          </p:nvPr>
        </p:nvSpPr>
        <p:spPr>
          <a:xfrm>
            <a:off x="360995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6" name="Text">
            <a:extLst>
              <a:ext uri="{FF2B5EF4-FFF2-40B4-BE49-F238E27FC236}">
                <a16:creationId xmlns:a16="http://schemas.microsoft.com/office/drawing/2014/main" id="{22C86FAE-3158-BD9E-737A-5749EB0116A0}"/>
              </a:ext>
            </a:extLst>
          </p:cNvPr>
          <p:cNvSpPr>
            <a:spLocks noGrp="1"/>
          </p:cNvSpPr>
          <p:nvPr>
            <p:ph type="body" sz="quarter" idx="32"/>
          </p:nvPr>
        </p:nvSpPr>
        <p:spPr>
          <a:xfrm>
            <a:off x="93743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7" name="Text">
            <a:extLst>
              <a:ext uri="{FF2B5EF4-FFF2-40B4-BE49-F238E27FC236}">
                <a16:creationId xmlns:a16="http://schemas.microsoft.com/office/drawing/2014/main" id="{2E038EA9-9C07-123A-DBA5-278B73FDBCC8}"/>
              </a:ext>
            </a:extLst>
          </p:cNvPr>
          <p:cNvSpPr>
            <a:spLocks noGrp="1"/>
          </p:cNvSpPr>
          <p:nvPr>
            <p:ph type="body" sz="quarter" idx="33"/>
          </p:nvPr>
        </p:nvSpPr>
        <p:spPr>
          <a:xfrm>
            <a:off x="360995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 name="Text Placeholder 4">
            <a:extLst>
              <a:ext uri="{FF2B5EF4-FFF2-40B4-BE49-F238E27FC236}">
                <a16:creationId xmlns:a16="http://schemas.microsoft.com/office/drawing/2014/main" id="{B3F58741-95DB-86DC-398B-9A62E02AE6B6}"/>
              </a:ext>
            </a:extLst>
          </p:cNvPr>
          <p:cNvSpPr>
            <a:spLocks noGrp="1"/>
          </p:cNvSpPr>
          <p:nvPr>
            <p:ph type="body" sz="quarter" idx="26"/>
          </p:nvPr>
        </p:nvSpPr>
        <p:spPr>
          <a:xfrm>
            <a:off x="7185025" y="2017713"/>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5" name="Text Placeholder 4">
            <a:extLst>
              <a:ext uri="{FF2B5EF4-FFF2-40B4-BE49-F238E27FC236}">
                <a16:creationId xmlns:a16="http://schemas.microsoft.com/office/drawing/2014/main" id="{4CCC6644-95D1-D41A-735B-B81476C8AED3}"/>
              </a:ext>
            </a:extLst>
          </p:cNvPr>
          <p:cNvSpPr>
            <a:spLocks noGrp="1"/>
          </p:cNvSpPr>
          <p:nvPr>
            <p:ph type="body" sz="quarter" idx="27"/>
          </p:nvPr>
        </p:nvSpPr>
        <p:spPr>
          <a:xfrm>
            <a:off x="7185025" y="2879434"/>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6" name="Text Placeholder 4">
            <a:extLst>
              <a:ext uri="{FF2B5EF4-FFF2-40B4-BE49-F238E27FC236}">
                <a16:creationId xmlns:a16="http://schemas.microsoft.com/office/drawing/2014/main" id="{17D89023-0C9A-5CE2-EFDE-04F740876CC5}"/>
              </a:ext>
            </a:extLst>
          </p:cNvPr>
          <p:cNvSpPr>
            <a:spLocks noGrp="1"/>
          </p:cNvSpPr>
          <p:nvPr>
            <p:ph type="body" sz="quarter" idx="28"/>
          </p:nvPr>
        </p:nvSpPr>
        <p:spPr>
          <a:xfrm>
            <a:off x="7185025" y="3741155"/>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9" name="Text Placeholder 4">
            <a:extLst>
              <a:ext uri="{FF2B5EF4-FFF2-40B4-BE49-F238E27FC236}">
                <a16:creationId xmlns:a16="http://schemas.microsoft.com/office/drawing/2014/main" id="{8CAC9D21-CD4C-378F-C79A-87ACB28D6281}"/>
              </a:ext>
            </a:extLst>
          </p:cNvPr>
          <p:cNvSpPr>
            <a:spLocks noGrp="1"/>
          </p:cNvSpPr>
          <p:nvPr>
            <p:ph type="body" sz="quarter" idx="29"/>
          </p:nvPr>
        </p:nvSpPr>
        <p:spPr>
          <a:xfrm>
            <a:off x="7185025" y="4602876"/>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20" name="Text Placeholder 4">
            <a:extLst>
              <a:ext uri="{FF2B5EF4-FFF2-40B4-BE49-F238E27FC236}">
                <a16:creationId xmlns:a16="http://schemas.microsoft.com/office/drawing/2014/main" id="{DAC08732-ECC8-0652-F680-4777680D7672}"/>
              </a:ext>
            </a:extLst>
          </p:cNvPr>
          <p:cNvSpPr>
            <a:spLocks noGrp="1"/>
          </p:cNvSpPr>
          <p:nvPr>
            <p:ph type="body" sz="quarter" idx="30"/>
          </p:nvPr>
        </p:nvSpPr>
        <p:spPr>
          <a:xfrm>
            <a:off x="7185025" y="5464597"/>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65796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0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099797" y="3509221"/>
            <a:ext cx="2756410" cy="425390"/>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353822" y="2018662"/>
            <a:ext cx="2756410" cy="346943"/>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8884800" y="2394419"/>
            <a:ext cx="3269902"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B7638E85-C30D-6E95-E734-AEA1CBB50EBF}"/>
              </a:ext>
            </a:extLst>
          </p:cNvPr>
          <p:cNvSpPr>
            <a:spLocks noGrp="1"/>
          </p:cNvSpPr>
          <p:nvPr>
            <p:ph type="body" sz="quarter" idx="15" hasCustomPrompt="1"/>
          </p:nvPr>
        </p:nvSpPr>
        <p:spPr>
          <a:xfrm>
            <a:off x="8085312" y="6213923"/>
            <a:ext cx="3269902" cy="153888"/>
          </a:xfrm>
        </p:spPr>
        <p:txBody>
          <a:bodyPr lIns="182880" rIns="182880"/>
          <a:lstStyle>
            <a:lvl1pPr algn="r">
              <a:spcBef>
                <a:spcPts val="0"/>
              </a:spcBef>
              <a:spcAft>
                <a:spcPts val="1200"/>
              </a:spcAft>
              <a:defRPr lang="en-US" sz="1000" kern="1200" spc="0" baseline="0" dirty="0">
                <a:solidFill>
                  <a:schemeClr val="tx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24" name="Source">
            <a:extLst>
              <a:ext uri="{FF2B5EF4-FFF2-40B4-BE49-F238E27FC236}">
                <a16:creationId xmlns:a16="http://schemas.microsoft.com/office/drawing/2014/main" id="{2535FBE8-7AD9-9970-494B-65F7FF53D673}"/>
              </a:ext>
            </a:extLst>
          </p:cNvPr>
          <p:cNvSpPr>
            <a:spLocks noGrp="1"/>
          </p:cNvSpPr>
          <p:nvPr>
            <p:ph type="body" sz="quarter" idx="16" hasCustomPrompt="1"/>
          </p:nvPr>
        </p:nvSpPr>
        <p:spPr>
          <a:xfrm>
            <a:off x="4667956" y="6438670"/>
            <a:ext cx="6698782" cy="123111"/>
          </a:xfrm>
        </p:spPr>
        <p:txBody>
          <a:bodyPr lIns="182880" rIns="182880"/>
          <a:lstStyle>
            <a:lvl1pPr algn="r">
              <a:spcBef>
                <a:spcPts val="0"/>
              </a:spcBef>
              <a:spcAft>
                <a:spcPts val="600"/>
              </a:spcAft>
              <a:defRPr lang="en-US" sz="800" kern="1200" spc="0" baseline="0" dirty="0">
                <a:solidFill>
                  <a:schemeClr val="accent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Tree>
    <p:extLst>
      <p:ext uri="{BB962C8B-B14F-4D97-AF65-F5344CB8AC3E}">
        <p14:creationId xmlns:p14="http://schemas.microsoft.com/office/powerpoint/2010/main" val="2717878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1436688"/>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287338" y="6433508"/>
            <a:ext cx="11315700" cy="261610"/>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Line 2</a:t>
            </a:r>
          </a:p>
        </p:txBody>
      </p:sp>
    </p:spTree>
    <p:extLst>
      <p:ext uri="{BB962C8B-B14F-4D97-AF65-F5344CB8AC3E}">
        <p14:creationId xmlns:p14="http://schemas.microsoft.com/office/powerpoint/2010/main" val="178283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2_TITLE &amp; SUB">
    <p:spTree>
      <p:nvGrpSpPr>
        <p:cNvPr id="1" name=""/>
        <p:cNvGrpSpPr/>
        <p:nvPr/>
      </p:nvGrpSpPr>
      <p:grpSpPr>
        <a:xfrm>
          <a:off x="0" y="0"/>
          <a:ext cx="0" cy="0"/>
          <a:chOff x="0" y="0"/>
          <a:chExt cx="0" cy="0"/>
        </a:xfrm>
      </p:grpSpPr>
      <p:grpSp>
        <p:nvGrpSpPr>
          <p:cNvPr id="4" name="framing box">
            <a:extLst>
              <a:ext uri="{FF2B5EF4-FFF2-40B4-BE49-F238E27FC236}">
                <a16:creationId xmlns:a16="http://schemas.microsoft.com/office/drawing/2014/main" id="{CC55AA3C-E85D-A63F-16B1-67B02C99DA52}"/>
              </a:ext>
              <a:ext uri="{C183D7F6-B498-43B3-948B-1728B52AA6E4}">
                <adec:decorative xmlns:adec="http://schemas.microsoft.com/office/drawing/2017/decorative" val="1"/>
              </a:ext>
            </a:extLst>
          </p:cNvPr>
          <p:cNvGrpSpPr/>
          <p:nvPr userDrawn="1"/>
        </p:nvGrpSpPr>
        <p:grpSpPr>
          <a:xfrm>
            <a:off x="287338" y="1204704"/>
            <a:ext cx="8228696" cy="5348107"/>
            <a:chOff x="491544" y="1827015"/>
            <a:chExt cx="2442111" cy="4161199"/>
          </a:xfrm>
        </p:grpSpPr>
        <p:sp>
          <p:nvSpPr>
            <p:cNvPr id="8" name="Rectangle 7">
              <a:extLst>
                <a:ext uri="{FF2B5EF4-FFF2-40B4-BE49-F238E27FC236}">
                  <a16:creationId xmlns:a16="http://schemas.microsoft.com/office/drawing/2014/main" id="{2096D0FA-A471-217B-0BCC-AFC473380A12}"/>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841A9A9-676D-2011-9A7B-4FBC520E6B8C}"/>
                </a:ext>
              </a:extLst>
            </p:cNvPr>
            <p:cNvSpPr/>
            <p:nvPr/>
          </p:nvSpPr>
          <p:spPr bwMode="auto">
            <a:xfrm>
              <a:off x="537540" y="1940628"/>
              <a:ext cx="2350119" cy="3933972"/>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601853" y="6229566"/>
            <a:ext cx="11315700" cy="138499"/>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5" name="Text">
            <a:extLst>
              <a:ext uri="{FF2B5EF4-FFF2-40B4-BE49-F238E27FC236}">
                <a16:creationId xmlns:a16="http://schemas.microsoft.com/office/drawing/2014/main" id="{7691C3A2-9AE8-275C-8D68-0720EFF36839}"/>
              </a:ext>
            </a:extLst>
          </p:cNvPr>
          <p:cNvSpPr>
            <a:spLocks noGrp="1"/>
          </p:cNvSpPr>
          <p:nvPr>
            <p:ph type="body" sz="quarter" idx="12"/>
          </p:nvPr>
        </p:nvSpPr>
        <p:spPr>
          <a:xfrm>
            <a:off x="8777288" y="1436688"/>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6ED78DE7-301F-CCDC-F67B-C8B48C5B6D8A}"/>
              </a:ext>
            </a:extLst>
          </p:cNvPr>
          <p:cNvSpPr>
            <a:spLocks noGrp="1"/>
          </p:cNvSpPr>
          <p:nvPr>
            <p:ph type="body" sz="quarter" idx="17"/>
          </p:nvPr>
        </p:nvSpPr>
        <p:spPr>
          <a:xfrm>
            <a:off x="8777288" y="4108011"/>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7" name="Text">
            <a:extLst>
              <a:ext uri="{FF2B5EF4-FFF2-40B4-BE49-F238E27FC236}">
                <a16:creationId xmlns:a16="http://schemas.microsoft.com/office/drawing/2014/main" id="{C2EC4F45-397E-CB47-6460-B498984E804C}"/>
              </a:ext>
            </a:extLst>
          </p:cNvPr>
          <p:cNvSpPr>
            <a:spLocks noGrp="1"/>
          </p:cNvSpPr>
          <p:nvPr>
            <p:ph type="body" sz="quarter" idx="18"/>
          </p:nvPr>
        </p:nvSpPr>
        <p:spPr>
          <a:xfrm>
            <a:off x="601853" y="5647890"/>
            <a:ext cx="7279943" cy="215444"/>
          </a:xfrm>
        </p:spPr>
        <p:txBody>
          <a:bodyPr lIns="0" rIns="0"/>
          <a:lstStyle>
            <a:lvl1pPr>
              <a:spcBef>
                <a:spcPts val="0"/>
              </a:spcBef>
              <a:spcAft>
                <a:spcPts val="1200"/>
              </a:spcAft>
              <a:defRPr lang="en-US" sz="1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45034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3_TITLE &amp; SUB">
    <p:spTree>
      <p:nvGrpSpPr>
        <p:cNvPr id="1" name=""/>
        <p:cNvGrpSpPr/>
        <p:nvPr/>
      </p:nvGrpSpPr>
      <p:grpSpPr>
        <a:xfrm>
          <a:off x="0" y="0"/>
          <a:ext cx="0" cy="0"/>
          <a:chOff x="0" y="0"/>
          <a:chExt cx="0" cy="0"/>
        </a:xfrm>
      </p:grpSpPr>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19547" y="1003610"/>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46331"/>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2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336286" cy="1043363"/>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555697" y="3340090"/>
            <a:ext cx="5247143" cy="2840037"/>
          </a:xfrm>
        </p:spPr>
        <p:txBody>
          <a:bodyPr/>
          <a:lstStyle/>
          <a:p>
            <a:endParaRPr lang="en-US"/>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555697" y="6403423"/>
            <a:ext cx="5336287"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1109851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CA4BAD08-F0F1-350D-4B56-1869EBC8BEB0}"/>
              </a:ext>
            </a:extLst>
          </p:cNvPr>
          <p:cNvSpPr>
            <a:spLocks noGrp="1"/>
          </p:cNvSpPr>
          <p:nvPr>
            <p:ph type="body" sz="quarter" idx="12"/>
          </p:nvPr>
        </p:nvSpPr>
        <p:spPr>
          <a:xfrm>
            <a:off x="577851" y="2400300"/>
            <a:ext cx="631666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5" name="Text">
            <a:extLst>
              <a:ext uri="{FF2B5EF4-FFF2-40B4-BE49-F238E27FC236}">
                <a16:creationId xmlns:a16="http://schemas.microsoft.com/office/drawing/2014/main" id="{5E1D5AB3-3D81-A2CA-A0C2-5BA814F4BE60}"/>
              </a:ext>
            </a:extLst>
          </p:cNvPr>
          <p:cNvSpPr>
            <a:spLocks noGrp="1"/>
          </p:cNvSpPr>
          <p:nvPr>
            <p:ph type="body" sz="quarter" idx="13"/>
          </p:nvPr>
        </p:nvSpPr>
        <p:spPr>
          <a:xfrm>
            <a:off x="7185025" y="2400300"/>
            <a:ext cx="443071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3953758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12">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1" name="Text Placeholder 4">
            <a:extLst>
              <a:ext uri="{FF2B5EF4-FFF2-40B4-BE49-F238E27FC236}">
                <a16:creationId xmlns:a16="http://schemas.microsoft.com/office/drawing/2014/main" id="{A1F7FCED-B0A9-BE18-306D-E4BA3D6A0AA0}"/>
              </a:ext>
            </a:extLst>
          </p:cNvPr>
          <p:cNvSpPr>
            <a:spLocks noGrp="1"/>
          </p:cNvSpPr>
          <p:nvPr>
            <p:ph type="body" sz="quarter" idx="31"/>
          </p:nvPr>
        </p:nvSpPr>
        <p:spPr>
          <a:xfrm>
            <a:off x="936814" y="2636938"/>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3" name="Text Placeholder 4">
            <a:extLst>
              <a:ext uri="{FF2B5EF4-FFF2-40B4-BE49-F238E27FC236}">
                <a16:creationId xmlns:a16="http://schemas.microsoft.com/office/drawing/2014/main" id="{CB56242C-1A91-D6D5-961D-590E25CBD6D0}"/>
              </a:ext>
            </a:extLst>
          </p:cNvPr>
          <p:cNvSpPr>
            <a:spLocks noGrp="1"/>
          </p:cNvSpPr>
          <p:nvPr>
            <p:ph type="body" sz="quarter" idx="33"/>
          </p:nvPr>
        </p:nvSpPr>
        <p:spPr>
          <a:xfrm>
            <a:off x="615251" y="3177595"/>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2" name="Text Placeholder 4">
            <a:extLst>
              <a:ext uri="{FF2B5EF4-FFF2-40B4-BE49-F238E27FC236}">
                <a16:creationId xmlns:a16="http://schemas.microsoft.com/office/drawing/2014/main" id="{A3C71BDD-0B74-D90B-708B-D97987F4896E}"/>
              </a:ext>
            </a:extLst>
          </p:cNvPr>
          <p:cNvSpPr>
            <a:spLocks noGrp="1"/>
          </p:cNvSpPr>
          <p:nvPr>
            <p:ph type="body" sz="quarter" idx="32"/>
          </p:nvPr>
        </p:nvSpPr>
        <p:spPr>
          <a:xfrm>
            <a:off x="936814" y="3827575"/>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4" name="Text Placeholder 4">
            <a:extLst>
              <a:ext uri="{FF2B5EF4-FFF2-40B4-BE49-F238E27FC236}">
                <a16:creationId xmlns:a16="http://schemas.microsoft.com/office/drawing/2014/main" id="{ADFC4B73-920B-9650-41D0-8324499F8EE0}"/>
              </a:ext>
            </a:extLst>
          </p:cNvPr>
          <p:cNvSpPr>
            <a:spLocks noGrp="1"/>
          </p:cNvSpPr>
          <p:nvPr>
            <p:ph type="body" sz="quarter" idx="34"/>
          </p:nvPr>
        </p:nvSpPr>
        <p:spPr>
          <a:xfrm>
            <a:off x="2791713"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5" name="Text Placeholder 4">
            <a:extLst>
              <a:ext uri="{FF2B5EF4-FFF2-40B4-BE49-F238E27FC236}">
                <a16:creationId xmlns:a16="http://schemas.microsoft.com/office/drawing/2014/main" id="{1C57A1C5-02CC-E456-7A0F-9DDF13E2348F}"/>
              </a:ext>
            </a:extLst>
          </p:cNvPr>
          <p:cNvSpPr>
            <a:spLocks noGrp="1"/>
          </p:cNvSpPr>
          <p:nvPr>
            <p:ph type="body" sz="quarter" idx="35"/>
          </p:nvPr>
        </p:nvSpPr>
        <p:spPr>
          <a:xfrm>
            <a:off x="2791713" y="43638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6" name="Text Placeholder 4">
            <a:extLst>
              <a:ext uri="{FF2B5EF4-FFF2-40B4-BE49-F238E27FC236}">
                <a16:creationId xmlns:a16="http://schemas.microsoft.com/office/drawing/2014/main" id="{89F6BC46-04F5-26B0-A385-FF5F7BBA439F}"/>
              </a:ext>
            </a:extLst>
          </p:cNvPr>
          <p:cNvSpPr>
            <a:spLocks noGrp="1"/>
          </p:cNvSpPr>
          <p:nvPr>
            <p:ph type="body" sz="quarter" idx="36"/>
          </p:nvPr>
        </p:nvSpPr>
        <p:spPr>
          <a:xfrm>
            <a:off x="4988652" y="193338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5" name="Text Placeholder 4">
            <a:extLst>
              <a:ext uri="{FF2B5EF4-FFF2-40B4-BE49-F238E27FC236}">
                <a16:creationId xmlns:a16="http://schemas.microsoft.com/office/drawing/2014/main" id="{0B34926D-EA44-7A03-6CD4-65CABB8125CE}"/>
              </a:ext>
            </a:extLst>
          </p:cNvPr>
          <p:cNvSpPr>
            <a:spLocks noGrp="1"/>
          </p:cNvSpPr>
          <p:nvPr>
            <p:ph type="body" sz="quarter" idx="26"/>
          </p:nvPr>
        </p:nvSpPr>
        <p:spPr>
          <a:xfrm>
            <a:off x="6560259" y="2079700"/>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7" name="Text Placeholder 4">
            <a:extLst>
              <a:ext uri="{FF2B5EF4-FFF2-40B4-BE49-F238E27FC236}">
                <a16:creationId xmlns:a16="http://schemas.microsoft.com/office/drawing/2014/main" id="{82DD2BAD-DD94-ACD1-EC7E-29CFD53E50F3}"/>
              </a:ext>
            </a:extLst>
          </p:cNvPr>
          <p:cNvSpPr>
            <a:spLocks noGrp="1"/>
          </p:cNvSpPr>
          <p:nvPr>
            <p:ph type="body" sz="quarter" idx="37"/>
          </p:nvPr>
        </p:nvSpPr>
        <p:spPr>
          <a:xfrm>
            <a:off x="4988652"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6" name="Text Placeholder 4">
            <a:extLst>
              <a:ext uri="{FF2B5EF4-FFF2-40B4-BE49-F238E27FC236}">
                <a16:creationId xmlns:a16="http://schemas.microsoft.com/office/drawing/2014/main" id="{6AF534B4-0578-B165-B7B5-FACFF3ADB2A1}"/>
              </a:ext>
            </a:extLst>
          </p:cNvPr>
          <p:cNvSpPr>
            <a:spLocks noGrp="1"/>
          </p:cNvSpPr>
          <p:nvPr>
            <p:ph type="body" sz="quarter" idx="27"/>
          </p:nvPr>
        </p:nvSpPr>
        <p:spPr>
          <a:xfrm>
            <a:off x="6560259" y="2634821"/>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8" name="Text Placeholder 4">
            <a:extLst>
              <a:ext uri="{FF2B5EF4-FFF2-40B4-BE49-F238E27FC236}">
                <a16:creationId xmlns:a16="http://schemas.microsoft.com/office/drawing/2014/main" id="{DCCF6A14-33EE-A701-8543-345584283034}"/>
              </a:ext>
            </a:extLst>
          </p:cNvPr>
          <p:cNvSpPr>
            <a:spLocks noGrp="1"/>
          </p:cNvSpPr>
          <p:nvPr>
            <p:ph type="body" sz="quarter" idx="38"/>
          </p:nvPr>
        </p:nvSpPr>
        <p:spPr>
          <a:xfrm>
            <a:off x="4988652" y="3114174"/>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7" name="Text Placeholder 4">
            <a:extLst>
              <a:ext uri="{FF2B5EF4-FFF2-40B4-BE49-F238E27FC236}">
                <a16:creationId xmlns:a16="http://schemas.microsoft.com/office/drawing/2014/main" id="{2852D3E8-935A-D44F-69F7-7907C8793995}"/>
              </a:ext>
            </a:extLst>
          </p:cNvPr>
          <p:cNvSpPr>
            <a:spLocks noGrp="1"/>
          </p:cNvSpPr>
          <p:nvPr>
            <p:ph type="body" sz="quarter" idx="28"/>
          </p:nvPr>
        </p:nvSpPr>
        <p:spPr>
          <a:xfrm>
            <a:off x="6560259" y="3264859"/>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9" name="Text Placeholder 4">
            <a:extLst>
              <a:ext uri="{FF2B5EF4-FFF2-40B4-BE49-F238E27FC236}">
                <a16:creationId xmlns:a16="http://schemas.microsoft.com/office/drawing/2014/main" id="{1702C094-170C-EF2D-F98B-92AB98F06445}"/>
              </a:ext>
            </a:extLst>
          </p:cNvPr>
          <p:cNvSpPr>
            <a:spLocks noGrp="1"/>
          </p:cNvSpPr>
          <p:nvPr>
            <p:ph type="body" sz="quarter" idx="39"/>
          </p:nvPr>
        </p:nvSpPr>
        <p:spPr>
          <a:xfrm>
            <a:off x="4988652" y="41352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8" name="Text Placeholder 4">
            <a:extLst>
              <a:ext uri="{FF2B5EF4-FFF2-40B4-BE49-F238E27FC236}">
                <a16:creationId xmlns:a16="http://schemas.microsoft.com/office/drawing/2014/main" id="{9E0C2FF3-2BEE-F896-DEB6-FF28823AA594}"/>
              </a:ext>
            </a:extLst>
          </p:cNvPr>
          <p:cNvSpPr>
            <a:spLocks noGrp="1"/>
          </p:cNvSpPr>
          <p:nvPr>
            <p:ph type="body" sz="quarter" idx="29"/>
          </p:nvPr>
        </p:nvSpPr>
        <p:spPr>
          <a:xfrm>
            <a:off x="6560259" y="4267317"/>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4B0904E0-0753-28A8-C8C2-F09E1450AEFD}"/>
              </a:ext>
            </a:extLst>
          </p:cNvPr>
          <p:cNvSpPr>
            <a:spLocks noGrp="1"/>
          </p:cNvSpPr>
          <p:nvPr>
            <p:ph type="body" sz="quarter" idx="40"/>
          </p:nvPr>
        </p:nvSpPr>
        <p:spPr>
          <a:xfrm>
            <a:off x="4988652" y="469430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9" name="Text Placeholder 4">
            <a:extLst>
              <a:ext uri="{FF2B5EF4-FFF2-40B4-BE49-F238E27FC236}">
                <a16:creationId xmlns:a16="http://schemas.microsoft.com/office/drawing/2014/main" id="{FCE4915E-CB9D-8B45-A2AB-7C93796DADB2}"/>
              </a:ext>
            </a:extLst>
          </p:cNvPr>
          <p:cNvSpPr>
            <a:spLocks noGrp="1"/>
          </p:cNvSpPr>
          <p:nvPr>
            <p:ph type="body" sz="quarter" idx="30"/>
          </p:nvPr>
        </p:nvSpPr>
        <p:spPr>
          <a:xfrm>
            <a:off x="6560259" y="4830921"/>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 name="Text Placeholder 19">
            <a:extLst>
              <a:ext uri="{FF2B5EF4-FFF2-40B4-BE49-F238E27FC236}">
                <a16:creationId xmlns:a16="http://schemas.microsoft.com/office/drawing/2014/main" id="{E9253278-D68E-458C-480C-87169F3E03DF}"/>
              </a:ext>
            </a:extLst>
          </p:cNvPr>
          <p:cNvSpPr>
            <a:spLocks noGrp="1"/>
          </p:cNvSpPr>
          <p:nvPr>
            <p:ph type="body" sz="quarter" idx="20" hasCustomPrompt="1"/>
          </p:nvPr>
        </p:nvSpPr>
        <p:spPr>
          <a:xfrm>
            <a:off x="615251" y="6338341"/>
            <a:ext cx="11283062" cy="225972"/>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748348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77108"/>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4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42050" y="844584"/>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103812" cy="919226"/>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400"/>
              </a:spcAft>
              <a:defRPr lang="en-US" sz="12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638130" y="4819575"/>
            <a:ext cx="2607002" cy="1378986"/>
          </a:xfrm>
        </p:spPr>
        <p:txBody>
          <a:bodyPr/>
          <a:lstStyle/>
          <a:p>
            <a:endParaRPr lang="en-US"/>
          </a:p>
        </p:txBody>
      </p:sp>
      <p:sp>
        <p:nvSpPr>
          <p:cNvPr id="2" name="Text Placeholder 19">
            <a:extLst>
              <a:ext uri="{FF2B5EF4-FFF2-40B4-BE49-F238E27FC236}">
                <a16:creationId xmlns:a16="http://schemas.microsoft.com/office/drawing/2014/main" id="{12D50508-A0A3-E324-493B-1D1043D1E879}"/>
              </a:ext>
            </a:extLst>
          </p:cNvPr>
          <p:cNvSpPr>
            <a:spLocks noGrp="1"/>
          </p:cNvSpPr>
          <p:nvPr>
            <p:ph type="body" sz="quarter" idx="20" hasCustomPrompt="1"/>
          </p:nvPr>
        </p:nvSpPr>
        <p:spPr>
          <a:xfrm>
            <a:off x="615251" y="6287544"/>
            <a:ext cx="5452672" cy="153888"/>
          </a:xfrm>
        </p:spPr>
        <p:txBody>
          <a:bodyPr/>
          <a:lstStyle>
            <a:lvl1pPr marL="0" indent="0">
              <a:spcBef>
                <a:spcPts val="0"/>
              </a:spcBef>
              <a:buNone/>
              <a:defRPr sz="1000">
                <a:latin typeface="+mj-lt"/>
              </a:defRPr>
            </a:lvl1pPr>
            <a:lvl2pPr marL="228600" indent="0">
              <a:buNone/>
              <a:defRPr/>
            </a:lvl2pPr>
          </a:lstStyle>
          <a:p>
            <a:pPr lvl="0"/>
            <a:r>
              <a:rPr lang="en-US"/>
              <a:t>Click to edit for more information and add hyperlink</a:t>
            </a:r>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638130" y="6287545"/>
            <a:ext cx="5103812"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047920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77852" y="1436687"/>
            <a:ext cx="4791947"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29553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2915847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8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581EB3A-6E48-8171-539B-5ACA1C8F99D6}"/>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299075" y="1650831"/>
            <a:ext cx="6310314"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222238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076D447-E9CC-F2CF-C404-6E4AD1CCD949}"/>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663163" y="3651575"/>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5" name="Text">
            <a:extLst>
              <a:ext uri="{FF2B5EF4-FFF2-40B4-BE49-F238E27FC236}">
                <a16:creationId xmlns:a16="http://schemas.microsoft.com/office/drawing/2014/main" id="{C7F8DEFD-C2AE-4406-A5D6-9FCEEB4BF9F4}"/>
              </a:ext>
            </a:extLst>
          </p:cNvPr>
          <p:cNvSpPr>
            <a:spLocks noGrp="1"/>
          </p:cNvSpPr>
          <p:nvPr>
            <p:ph type="body" sz="quarter" idx="17" hasCustomPrompt="1"/>
          </p:nvPr>
        </p:nvSpPr>
        <p:spPr>
          <a:xfrm>
            <a:off x="2682591" y="576769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917188" y="2018662"/>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6" name="Text">
            <a:extLst>
              <a:ext uri="{FF2B5EF4-FFF2-40B4-BE49-F238E27FC236}">
                <a16:creationId xmlns:a16="http://schemas.microsoft.com/office/drawing/2014/main" id="{2D12D990-8A2D-F8C7-8581-8F0CD43E65F9}"/>
              </a:ext>
            </a:extLst>
          </p:cNvPr>
          <p:cNvSpPr>
            <a:spLocks noGrp="1"/>
          </p:cNvSpPr>
          <p:nvPr>
            <p:ph type="body" sz="quarter" idx="18" hasCustomPrompt="1"/>
          </p:nvPr>
        </p:nvSpPr>
        <p:spPr>
          <a:xfrm>
            <a:off x="6936616" y="572148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9118600" y="2014645"/>
            <a:ext cx="2813403"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31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30_TITLE &amp; SUB">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A3C31A2-27AF-FCA3-71B4-542180C815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BA400881-313D-7CF9-891D-EA9B2FCE42CC}"/>
              </a:ext>
            </a:extLst>
          </p:cNvPr>
          <p:cNvGrpSpPr/>
          <p:nvPr userDrawn="1"/>
        </p:nvGrpSpPr>
        <p:grpSpPr>
          <a:xfrm>
            <a:off x="213210" y="1396999"/>
            <a:ext cx="6965598" cy="5003801"/>
            <a:chOff x="491544" y="1827015"/>
            <a:chExt cx="2442111" cy="4161199"/>
          </a:xfrm>
        </p:grpSpPr>
        <p:sp>
          <p:nvSpPr>
            <p:cNvPr id="6" name="Rectangle 5">
              <a:extLst>
                <a:ext uri="{FF2B5EF4-FFF2-40B4-BE49-F238E27FC236}">
                  <a16:creationId xmlns:a16="http://schemas.microsoft.com/office/drawing/2014/main" id="{440DAAD2-D6FD-CC8A-C9AB-6C6FB8A6BB7F}"/>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E68282D-D2DB-5D99-2115-1C9618CD26A7}"/>
                </a:ext>
              </a:extLst>
            </p:cNvPr>
            <p:cNvSpPr/>
            <p:nvPr/>
          </p:nvSpPr>
          <p:spPr bwMode="auto">
            <a:xfrm>
              <a:off x="534235" y="1926541"/>
              <a:ext cx="2356729"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8" name="Text Placeholder 6">
            <a:extLst>
              <a:ext uri="{FF2B5EF4-FFF2-40B4-BE49-F238E27FC236}">
                <a16:creationId xmlns:a16="http://schemas.microsoft.com/office/drawing/2014/main" id="{A909703C-FDFC-7F5F-7F9E-AA47F61802B8}"/>
              </a:ext>
            </a:extLst>
          </p:cNvPr>
          <p:cNvSpPr>
            <a:spLocks noGrp="1"/>
          </p:cNvSpPr>
          <p:nvPr>
            <p:ph type="body" sz="quarter" idx="10"/>
          </p:nvPr>
        </p:nvSpPr>
        <p:spPr>
          <a:xfrm>
            <a:off x="588263" y="1887885"/>
            <a:ext cx="6215493" cy="2015936"/>
          </a:xfrm>
        </p:spPr>
        <p:txBody>
          <a:bodyPr/>
          <a:lstStyle>
            <a:lvl1pPr>
              <a:spcAft>
                <a:spcPts val="600"/>
              </a:spcAft>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spcBef>
                <a:spcPts val="0"/>
              </a:spcBef>
              <a:defRPr sz="18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1200"/>
              </a:spcBef>
              <a:spcAft>
                <a:spcPts val="0"/>
              </a:spcAft>
              <a:defRPr lang="en-US" sz="16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4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2814521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77851" y="1481522"/>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77851" y="2511241"/>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77851" y="3540960"/>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77851" y="457067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77851" y="560039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8287789" y="5446511"/>
            <a:ext cx="3321600" cy="276999"/>
          </a:xfrm>
        </p:spPr>
        <p:txBody>
          <a:bodyPr/>
          <a:lstStyle>
            <a:lvl1pPr algn="ctr">
              <a:defRPr sz="1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6783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3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36A9EE67-05C3-F8C8-AB46-194BD50B8BF2}"/>
              </a:ext>
            </a:extLst>
          </p:cNvPr>
          <p:cNvSpPr>
            <a:spLocks noGrp="1"/>
          </p:cNvSpPr>
          <p:nvPr>
            <p:ph type="body" sz="quarter" idx="22"/>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416550" y="202805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416550" y="252949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416550" y="303093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416550" y="353237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416550" y="4033812"/>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335821"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3">
            <a:extLst>
              <a:ext uri="{FF2B5EF4-FFF2-40B4-BE49-F238E27FC236}">
                <a16:creationId xmlns:a16="http://schemas.microsoft.com/office/drawing/2014/main" id="{56F19833-E698-4E30-0BC2-6D07AC614DB4}"/>
              </a:ext>
            </a:extLst>
          </p:cNvPr>
          <p:cNvSpPr>
            <a:spLocks noGrp="1"/>
          </p:cNvSpPr>
          <p:nvPr>
            <p:ph type="body" sz="quarter" idx="17"/>
          </p:nvPr>
        </p:nvSpPr>
        <p:spPr>
          <a:xfrm>
            <a:off x="2464222" y="5097290"/>
            <a:ext cx="1596927"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3">
            <a:extLst>
              <a:ext uri="{FF2B5EF4-FFF2-40B4-BE49-F238E27FC236}">
                <a16:creationId xmlns:a16="http://schemas.microsoft.com/office/drawing/2014/main" id="{1116CB05-C4AF-DD69-A3B5-4A9AF9D377B6}"/>
              </a:ext>
            </a:extLst>
          </p:cNvPr>
          <p:cNvSpPr>
            <a:spLocks noGrp="1"/>
          </p:cNvSpPr>
          <p:nvPr>
            <p:ph type="body" sz="quarter" idx="18"/>
          </p:nvPr>
        </p:nvSpPr>
        <p:spPr>
          <a:xfrm>
            <a:off x="4308475" y="5097290"/>
            <a:ext cx="2216150"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476790E8-B854-7E1E-1D09-82910CE01B76}"/>
              </a:ext>
            </a:extLst>
          </p:cNvPr>
          <p:cNvSpPr>
            <a:spLocks noGrp="1"/>
          </p:cNvSpPr>
          <p:nvPr>
            <p:ph type="body" sz="quarter" idx="19"/>
          </p:nvPr>
        </p:nvSpPr>
        <p:spPr>
          <a:xfrm>
            <a:off x="6721024" y="5097290"/>
            <a:ext cx="3092263"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2" name="Text Placeholder 3">
            <a:extLst>
              <a:ext uri="{FF2B5EF4-FFF2-40B4-BE49-F238E27FC236}">
                <a16:creationId xmlns:a16="http://schemas.microsoft.com/office/drawing/2014/main" id="{C29229F8-FEBC-BFB3-F0D4-BABB765DA9A6}"/>
              </a:ext>
            </a:extLst>
          </p:cNvPr>
          <p:cNvSpPr>
            <a:spLocks noGrp="1"/>
          </p:cNvSpPr>
          <p:nvPr>
            <p:ph type="body" sz="quarter" idx="20"/>
          </p:nvPr>
        </p:nvSpPr>
        <p:spPr>
          <a:xfrm>
            <a:off x="10079023"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cxnSp>
        <p:nvCxnSpPr>
          <p:cNvPr id="15" name="Straight Connector 14">
            <a:extLst>
              <a:ext uri="{FF2B5EF4-FFF2-40B4-BE49-F238E27FC236}">
                <a16:creationId xmlns:a16="http://schemas.microsoft.com/office/drawing/2014/main" id="{BDAC95D9-C988-EDC0-382F-F035A72DACB6}"/>
              </a:ext>
              <a:ext uri="{C183D7F6-B498-43B3-948B-1728B52AA6E4}">
                <adec:decorative xmlns:adec="http://schemas.microsoft.com/office/drawing/2017/decorative" val="1"/>
              </a:ext>
            </a:extLst>
          </p:cNvPr>
          <p:cNvCxnSpPr>
            <a:cxnSpLocks/>
            <a:endCxn id="4" idx="1"/>
          </p:cNvCxnSpPr>
          <p:nvPr userDrawn="1"/>
        </p:nvCxnSpPr>
        <p:spPr>
          <a:xfrm>
            <a:off x="0" y="5647445"/>
            <a:ext cx="335821"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3D311-22E6-9AE4-82A8-9E2D6F497BA2}"/>
              </a:ext>
              <a:ext uri="{C183D7F6-B498-43B3-948B-1728B52AA6E4}">
                <adec:decorative xmlns:adec="http://schemas.microsoft.com/office/drawing/2017/decorative" val="1"/>
              </a:ext>
            </a:extLst>
          </p:cNvPr>
          <p:cNvCxnSpPr>
            <a:cxnSpLocks/>
            <a:stCxn id="4" idx="3"/>
            <a:endCxn id="9" idx="1"/>
          </p:cNvCxnSpPr>
          <p:nvPr userDrawn="1"/>
        </p:nvCxnSpPr>
        <p:spPr>
          <a:xfrm>
            <a:off x="2198485" y="5647445"/>
            <a:ext cx="265737"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972009-7F5D-35DC-13B7-5D0C9D6C0EB6}"/>
              </a:ext>
              <a:ext uri="{C183D7F6-B498-43B3-948B-1728B52AA6E4}">
                <adec:decorative xmlns:adec="http://schemas.microsoft.com/office/drawing/2017/decorative" val="1"/>
              </a:ext>
            </a:extLst>
          </p:cNvPr>
          <p:cNvCxnSpPr>
            <a:cxnSpLocks/>
            <a:stCxn id="9" idx="3"/>
            <a:endCxn id="10" idx="1"/>
          </p:cNvCxnSpPr>
          <p:nvPr userDrawn="1"/>
        </p:nvCxnSpPr>
        <p:spPr>
          <a:xfrm>
            <a:off x="4061149" y="5647445"/>
            <a:ext cx="24732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60B677-AE16-D5FB-621B-29466BC9B478}"/>
              </a:ext>
              <a:ext uri="{C183D7F6-B498-43B3-948B-1728B52AA6E4}">
                <adec:decorative xmlns:adec="http://schemas.microsoft.com/office/drawing/2017/decorative" val="1"/>
              </a:ext>
            </a:extLst>
          </p:cNvPr>
          <p:cNvCxnSpPr>
            <a:cxnSpLocks/>
            <a:stCxn id="10" idx="3"/>
            <a:endCxn id="11" idx="1"/>
          </p:cNvCxnSpPr>
          <p:nvPr userDrawn="1"/>
        </p:nvCxnSpPr>
        <p:spPr>
          <a:xfrm>
            <a:off x="6524625" y="5647445"/>
            <a:ext cx="196399"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082632-81D8-85B8-B727-E736E421808D}"/>
              </a:ext>
              <a:ext uri="{C183D7F6-B498-43B3-948B-1728B52AA6E4}">
                <adec:decorative xmlns:adec="http://schemas.microsoft.com/office/drawing/2017/decorative" val="1"/>
              </a:ext>
            </a:extLst>
          </p:cNvPr>
          <p:cNvCxnSpPr>
            <a:cxnSpLocks/>
            <a:stCxn id="11" idx="3"/>
            <a:endCxn id="12" idx="1"/>
          </p:cNvCxnSpPr>
          <p:nvPr userDrawn="1"/>
        </p:nvCxnSpPr>
        <p:spPr>
          <a:xfrm>
            <a:off x="9813287" y="5647445"/>
            <a:ext cx="2657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1FFAD3-7750-287C-486C-28EAF1D43A53}"/>
              </a:ext>
              <a:ext uri="{C183D7F6-B498-43B3-948B-1728B52AA6E4}">
                <adec:decorative xmlns:adec="http://schemas.microsoft.com/office/drawing/2017/decorative" val="1"/>
              </a:ext>
            </a:extLst>
          </p:cNvPr>
          <p:cNvCxnSpPr>
            <a:cxnSpLocks/>
          </p:cNvCxnSpPr>
          <p:nvPr userDrawn="1"/>
        </p:nvCxnSpPr>
        <p:spPr>
          <a:xfrm>
            <a:off x="11992487" y="5647445"/>
            <a:ext cx="2149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7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3_TITLE &amp; SUB">
    <p:spTree>
      <p:nvGrpSpPr>
        <p:cNvPr id="1" name=""/>
        <p:cNvGrpSpPr/>
        <p:nvPr/>
      </p:nvGrpSpPr>
      <p:grpSpPr>
        <a:xfrm>
          <a:off x="0" y="0"/>
          <a:ext cx="0" cy="0"/>
          <a:chOff x="0" y="0"/>
          <a:chExt cx="0" cy="0"/>
        </a:xfrm>
      </p:grpSpPr>
      <p:grpSp>
        <p:nvGrpSpPr>
          <p:cNvPr id="2" name="framing box">
            <a:extLst>
              <a:ext uri="{FF2B5EF4-FFF2-40B4-BE49-F238E27FC236}">
                <a16:creationId xmlns:a16="http://schemas.microsoft.com/office/drawing/2014/main" id="{33312115-AEE2-77BE-EA81-22D70D6690CD}"/>
              </a:ext>
              <a:ext uri="{C183D7F6-B498-43B3-948B-1728B52AA6E4}">
                <adec:decorative xmlns:adec="http://schemas.microsoft.com/office/drawing/2017/decorative" val="1"/>
              </a:ext>
            </a:extLst>
          </p:cNvPr>
          <p:cNvGrpSpPr/>
          <p:nvPr userDrawn="1"/>
        </p:nvGrpSpPr>
        <p:grpSpPr>
          <a:xfrm>
            <a:off x="293688" y="1433513"/>
            <a:ext cx="3019619" cy="2623824"/>
            <a:chOff x="491544" y="1827015"/>
            <a:chExt cx="2442111" cy="4161199"/>
          </a:xfrm>
        </p:grpSpPr>
        <p:sp>
          <p:nvSpPr>
            <p:cNvPr id="5" name="Rectangle 4">
              <a:extLst>
                <a:ext uri="{FF2B5EF4-FFF2-40B4-BE49-F238E27FC236}">
                  <a16:creationId xmlns:a16="http://schemas.microsoft.com/office/drawing/2014/main" id="{9A046812-A1C5-06E8-23E8-D0A1399950D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889F4B3-5B4C-B52C-2ADF-56EED378FFA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7" name="framing box">
            <a:extLst>
              <a:ext uri="{FF2B5EF4-FFF2-40B4-BE49-F238E27FC236}">
                <a16:creationId xmlns:a16="http://schemas.microsoft.com/office/drawing/2014/main" id="{61B39B11-A99F-8D45-3E78-421FD8C03EF7}"/>
              </a:ext>
              <a:ext uri="{C183D7F6-B498-43B3-948B-1728B52AA6E4}">
                <adec:decorative xmlns:adec="http://schemas.microsoft.com/office/drawing/2017/decorative" val="1"/>
              </a:ext>
            </a:extLst>
          </p:cNvPr>
          <p:cNvGrpSpPr/>
          <p:nvPr userDrawn="1"/>
        </p:nvGrpSpPr>
        <p:grpSpPr>
          <a:xfrm>
            <a:off x="3387347" y="1433513"/>
            <a:ext cx="8623885" cy="2623824"/>
            <a:chOff x="491544" y="1827015"/>
            <a:chExt cx="2442111" cy="4161199"/>
          </a:xfrm>
        </p:grpSpPr>
        <p:sp>
          <p:nvSpPr>
            <p:cNvPr id="15" name="Rectangle 14">
              <a:extLst>
                <a:ext uri="{FF2B5EF4-FFF2-40B4-BE49-F238E27FC236}">
                  <a16:creationId xmlns:a16="http://schemas.microsoft.com/office/drawing/2014/main" id="{B2ACACA6-2226-0C06-D60F-65B1F7F40350}"/>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A6E533C0-574A-F987-8518-ABE60A3760C6}"/>
                </a:ext>
              </a:extLst>
            </p:cNvPr>
            <p:cNvSpPr/>
            <p:nvPr/>
          </p:nvSpPr>
          <p:spPr bwMode="auto">
            <a:xfrm>
              <a:off x="512534" y="1925528"/>
              <a:ext cx="2400131"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86761"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3">
            <a:extLst>
              <a:ext uri="{FF2B5EF4-FFF2-40B4-BE49-F238E27FC236}">
                <a16:creationId xmlns:a16="http://schemas.microsoft.com/office/drawing/2014/main" id="{F0AE943B-F279-BC4F-06D7-092A69B42C0F}"/>
              </a:ext>
            </a:extLst>
          </p:cNvPr>
          <p:cNvSpPr>
            <a:spLocks noGrp="1"/>
          </p:cNvSpPr>
          <p:nvPr>
            <p:ph type="body" sz="quarter" idx="11"/>
          </p:nvPr>
        </p:nvSpPr>
        <p:spPr>
          <a:xfrm>
            <a:off x="3559657" y="1543630"/>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FA9C5892-C522-D719-21F3-EE34AF1EE62F}"/>
              </a:ext>
            </a:extLst>
          </p:cNvPr>
          <p:cNvSpPr>
            <a:spLocks noGrp="1"/>
          </p:cNvSpPr>
          <p:nvPr>
            <p:ph type="body" sz="quarter" idx="12"/>
          </p:nvPr>
        </p:nvSpPr>
        <p:spPr>
          <a:xfrm>
            <a:off x="6362804" y="1529628"/>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9E1BE801-C5E9-8F75-08B5-B08DC176A7F0}"/>
              </a:ext>
              <a:ext uri="{C183D7F6-B498-43B3-948B-1728B52AA6E4}">
                <adec:decorative xmlns:adec="http://schemas.microsoft.com/office/drawing/2017/decorative" val="1"/>
              </a:ext>
            </a:extLst>
          </p:cNvPr>
          <p:cNvSpPr>
            <a:spLocks noGrp="1"/>
          </p:cNvSpPr>
          <p:nvPr>
            <p:ph type="body" sz="quarter" idx="13"/>
          </p:nvPr>
        </p:nvSpPr>
        <p:spPr>
          <a:xfrm>
            <a:off x="9165950"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6" name="Picture Placeholder 35">
            <a:extLst>
              <a:ext uri="{FF2B5EF4-FFF2-40B4-BE49-F238E27FC236}">
                <a16:creationId xmlns:a16="http://schemas.microsoft.com/office/drawing/2014/main" id="{5E1DA945-AAA8-4FD9-7162-AFD6089DA19F}"/>
              </a:ext>
              <a:ext uri="{C183D7F6-B498-43B3-948B-1728B52AA6E4}">
                <adec:decorative xmlns:adec="http://schemas.microsoft.com/office/drawing/2017/decorative" val="1"/>
              </a:ext>
            </a:extLst>
          </p:cNvPr>
          <p:cNvSpPr>
            <a:spLocks noGrp="1"/>
          </p:cNvSpPr>
          <p:nvPr>
            <p:ph type="pic" sz="quarter" idx="14"/>
          </p:nvPr>
        </p:nvSpPr>
        <p:spPr>
          <a:xfrm>
            <a:off x="485079"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7" name="Picture Placeholder 35">
            <a:extLst>
              <a:ext uri="{FF2B5EF4-FFF2-40B4-BE49-F238E27FC236}">
                <a16:creationId xmlns:a16="http://schemas.microsoft.com/office/drawing/2014/main" id="{04BC7A0A-886B-E737-D005-5861A133470D}"/>
              </a:ext>
              <a:ext uri="{C183D7F6-B498-43B3-948B-1728B52AA6E4}">
                <adec:decorative xmlns:adec="http://schemas.microsoft.com/office/drawing/2017/decorative" val="1"/>
              </a:ext>
            </a:extLst>
          </p:cNvPr>
          <p:cNvSpPr>
            <a:spLocks noGrp="1"/>
          </p:cNvSpPr>
          <p:nvPr>
            <p:ph type="pic" sz="quarter" idx="15"/>
          </p:nvPr>
        </p:nvSpPr>
        <p:spPr>
          <a:xfrm>
            <a:off x="3559657" y="2048590"/>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8" name="Picture Placeholder 35">
            <a:extLst>
              <a:ext uri="{FF2B5EF4-FFF2-40B4-BE49-F238E27FC236}">
                <a16:creationId xmlns:a16="http://schemas.microsoft.com/office/drawing/2014/main" id="{D4DB1974-7D51-05AE-272B-2091D15556B8}"/>
              </a:ext>
              <a:ext uri="{C183D7F6-B498-43B3-948B-1728B52AA6E4}">
                <adec:decorative xmlns:adec="http://schemas.microsoft.com/office/drawing/2017/decorative" val="1"/>
              </a:ext>
            </a:extLst>
          </p:cNvPr>
          <p:cNvSpPr>
            <a:spLocks noGrp="1"/>
          </p:cNvSpPr>
          <p:nvPr>
            <p:ph type="pic" sz="quarter" idx="16"/>
          </p:nvPr>
        </p:nvSpPr>
        <p:spPr>
          <a:xfrm>
            <a:off x="6362804" y="2034588"/>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9" name="Picture Placeholder 35">
            <a:extLst>
              <a:ext uri="{FF2B5EF4-FFF2-40B4-BE49-F238E27FC236}">
                <a16:creationId xmlns:a16="http://schemas.microsoft.com/office/drawing/2014/main" id="{C5D2FD1E-6FCB-724B-7AEE-6A9647DF928B}"/>
              </a:ext>
              <a:ext uri="{C183D7F6-B498-43B3-948B-1728B52AA6E4}">
                <adec:decorative xmlns:adec="http://schemas.microsoft.com/office/drawing/2017/decorative" val="1"/>
              </a:ext>
            </a:extLst>
          </p:cNvPr>
          <p:cNvSpPr>
            <a:spLocks noGrp="1"/>
          </p:cNvSpPr>
          <p:nvPr>
            <p:ph type="pic" sz="quarter" idx="17"/>
          </p:nvPr>
        </p:nvSpPr>
        <p:spPr>
          <a:xfrm>
            <a:off x="9165950"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40" name="Text">
            <a:extLst>
              <a:ext uri="{FF2B5EF4-FFF2-40B4-BE49-F238E27FC236}">
                <a16:creationId xmlns:a16="http://schemas.microsoft.com/office/drawing/2014/main" id="{43F32E82-2EFE-DB62-C7BB-A337DA340878}"/>
              </a:ext>
            </a:extLst>
          </p:cNvPr>
          <p:cNvSpPr>
            <a:spLocks noGrp="1"/>
          </p:cNvSpPr>
          <p:nvPr>
            <p:ph type="body" sz="quarter" idx="18"/>
          </p:nvPr>
        </p:nvSpPr>
        <p:spPr>
          <a:xfrm>
            <a:off x="721602" y="5272450"/>
            <a:ext cx="4043790"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1" name="Text">
            <a:extLst>
              <a:ext uri="{FF2B5EF4-FFF2-40B4-BE49-F238E27FC236}">
                <a16:creationId xmlns:a16="http://schemas.microsoft.com/office/drawing/2014/main" id="{2A004B04-5936-F299-13F4-EBB199DC9454}"/>
              </a:ext>
            </a:extLst>
          </p:cNvPr>
          <p:cNvSpPr>
            <a:spLocks noGrp="1"/>
          </p:cNvSpPr>
          <p:nvPr>
            <p:ph type="body" sz="quarter" idx="19"/>
          </p:nvPr>
        </p:nvSpPr>
        <p:spPr>
          <a:xfrm>
            <a:off x="5687159" y="5272450"/>
            <a:ext cx="5912927"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51879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1_TITLE &amp; SUB">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330DBD3-D356-C837-DB33-CFDEBA95E2C4}"/>
              </a:ext>
              <a:ext uri="{C183D7F6-B498-43B3-948B-1728B52AA6E4}">
                <adec:decorative xmlns:adec="http://schemas.microsoft.com/office/drawing/2017/decorative" val="1"/>
              </a:ext>
            </a:extLst>
          </p:cNvPr>
          <p:cNvSpPr/>
          <p:nvPr/>
        </p:nvSpPr>
        <p:spPr bwMode="auto">
          <a:xfrm>
            <a:off x="370879" y="1578567"/>
            <a:ext cx="11450241" cy="1936158"/>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EE6DC35D-407D-DD98-1050-2180C7816015}"/>
              </a:ext>
              <a:ext uri="{C183D7F6-B498-43B3-948B-1728B52AA6E4}">
                <adec:decorative xmlns:adec="http://schemas.microsoft.com/office/drawing/2017/decorative" val="1"/>
              </a:ext>
            </a:extLst>
          </p:cNvPr>
          <p:cNvSpPr/>
          <p:nvPr/>
        </p:nvSpPr>
        <p:spPr bwMode="auto">
          <a:xfrm>
            <a:off x="469294" y="1665237"/>
            <a:ext cx="11253411" cy="176281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sp>
        <p:nvSpPr>
          <p:cNvPr id="3" name="Title 2">
            <a:extLst>
              <a:ext uri="{FF2B5EF4-FFF2-40B4-BE49-F238E27FC236}">
                <a16:creationId xmlns:a16="http://schemas.microsoft.com/office/drawing/2014/main" id="{D44DAAA5-8D22-4214-BB05-9157E52DC9F3}"/>
              </a:ext>
            </a:extLst>
          </p:cNvPr>
          <p:cNvSpPr>
            <a:spLocks noGrp="1"/>
          </p:cNvSpPr>
          <p:nvPr userDrawn="1">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userDrawn="1">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3">
            <a:extLst>
              <a:ext uri="{FF2B5EF4-FFF2-40B4-BE49-F238E27FC236}">
                <a16:creationId xmlns:a16="http://schemas.microsoft.com/office/drawing/2014/main" id="{25D98082-A77C-5244-63AD-A306A5E9012F}"/>
              </a:ext>
            </a:extLst>
          </p:cNvPr>
          <p:cNvSpPr>
            <a:spLocks noGrp="1"/>
          </p:cNvSpPr>
          <p:nvPr userDrawn="1">
            <p:ph type="body" sz="quarter" idx="11"/>
          </p:nvPr>
        </p:nvSpPr>
        <p:spPr>
          <a:xfrm>
            <a:off x="718739"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0" name="Text Placeholder 3">
            <a:extLst>
              <a:ext uri="{FF2B5EF4-FFF2-40B4-BE49-F238E27FC236}">
                <a16:creationId xmlns:a16="http://schemas.microsoft.com/office/drawing/2014/main" id="{E9A02936-E49D-4ECB-A6F8-198EA9C33E65}"/>
              </a:ext>
            </a:extLst>
          </p:cNvPr>
          <p:cNvSpPr>
            <a:spLocks noGrp="1"/>
          </p:cNvSpPr>
          <p:nvPr userDrawn="1">
            <p:ph type="body" sz="quarter" idx="16"/>
          </p:nvPr>
        </p:nvSpPr>
        <p:spPr>
          <a:xfrm>
            <a:off x="718739"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1D82B295-94FE-10C0-D244-30594B0F8141}"/>
              </a:ext>
            </a:extLst>
          </p:cNvPr>
          <p:cNvSpPr>
            <a:spLocks noGrp="1"/>
          </p:cNvSpPr>
          <p:nvPr userDrawn="1">
            <p:ph type="body" sz="quarter" idx="12"/>
          </p:nvPr>
        </p:nvSpPr>
        <p:spPr>
          <a:xfrm>
            <a:off x="284342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1" name="Text Placeholder 3">
            <a:extLst>
              <a:ext uri="{FF2B5EF4-FFF2-40B4-BE49-F238E27FC236}">
                <a16:creationId xmlns:a16="http://schemas.microsoft.com/office/drawing/2014/main" id="{A947F9C2-521C-92D0-0B82-7F1006CE7565}"/>
              </a:ext>
            </a:extLst>
          </p:cNvPr>
          <p:cNvSpPr>
            <a:spLocks noGrp="1"/>
          </p:cNvSpPr>
          <p:nvPr userDrawn="1">
            <p:ph type="body" sz="quarter" idx="17"/>
          </p:nvPr>
        </p:nvSpPr>
        <p:spPr>
          <a:xfrm>
            <a:off x="284342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5A69DAA7-34FD-FF6F-6865-88E2F70A6050}"/>
              </a:ext>
            </a:extLst>
          </p:cNvPr>
          <p:cNvSpPr>
            <a:spLocks noGrp="1"/>
          </p:cNvSpPr>
          <p:nvPr userDrawn="1">
            <p:ph type="body" sz="quarter" idx="13"/>
          </p:nvPr>
        </p:nvSpPr>
        <p:spPr>
          <a:xfrm>
            <a:off x="4968107"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3">
            <a:extLst>
              <a:ext uri="{FF2B5EF4-FFF2-40B4-BE49-F238E27FC236}">
                <a16:creationId xmlns:a16="http://schemas.microsoft.com/office/drawing/2014/main" id="{D8C7030D-731A-2C5F-C832-7566C8C0ED57}"/>
              </a:ext>
            </a:extLst>
          </p:cNvPr>
          <p:cNvSpPr>
            <a:spLocks noGrp="1"/>
          </p:cNvSpPr>
          <p:nvPr userDrawn="1">
            <p:ph type="body" sz="quarter" idx="18"/>
          </p:nvPr>
        </p:nvSpPr>
        <p:spPr>
          <a:xfrm>
            <a:off x="4968107"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3">
            <a:extLst>
              <a:ext uri="{FF2B5EF4-FFF2-40B4-BE49-F238E27FC236}">
                <a16:creationId xmlns:a16="http://schemas.microsoft.com/office/drawing/2014/main" id="{DBC48C36-6F8A-88DE-2A45-701427559030}"/>
              </a:ext>
              <a:ext uri="{C183D7F6-B498-43B3-948B-1728B52AA6E4}">
                <adec:decorative xmlns:adec="http://schemas.microsoft.com/office/drawing/2017/decorative" val="0"/>
              </a:ext>
            </a:extLst>
          </p:cNvPr>
          <p:cNvSpPr>
            <a:spLocks noGrp="1"/>
          </p:cNvSpPr>
          <p:nvPr userDrawn="1">
            <p:ph type="body" sz="quarter" idx="14"/>
          </p:nvPr>
        </p:nvSpPr>
        <p:spPr>
          <a:xfrm>
            <a:off x="7092791"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3" name="Text Placeholder 3">
            <a:extLst>
              <a:ext uri="{FF2B5EF4-FFF2-40B4-BE49-F238E27FC236}">
                <a16:creationId xmlns:a16="http://schemas.microsoft.com/office/drawing/2014/main" id="{7C00E42E-06C5-800A-C122-961BEE3F62AF}"/>
              </a:ext>
              <a:ext uri="{C183D7F6-B498-43B3-948B-1728B52AA6E4}">
                <adec:decorative xmlns:adec="http://schemas.microsoft.com/office/drawing/2017/decorative" val="0"/>
              </a:ext>
            </a:extLst>
          </p:cNvPr>
          <p:cNvSpPr>
            <a:spLocks noGrp="1"/>
          </p:cNvSpPr>
          <p:nvPr userDrawn="1">
            <p:ph type="body" sz="quarter" idx="19"/>
          </p:nvPr>
        </p:nvSpPr>
        <p:spPr>
          <a:xfrm>
            <a:off x="7092791"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9" name="Text Placeholder 3">
            <a:extLst>
              <a:ext uri="{FF2B5EF4-FFF2-40B4-BE49-F238E27FC236}">
                <a16:creationId xmlns:a16="http://schemas.microsoft.com/office/drawing/2014/main" id="{1041E28E-95E5-E89B-F950-A80BEBCE04DC}"/>
              </a:ext>
              <a:ext uri="{C183D7F6-B498-43B3-948B-1728B52AA6E4}">
                <adec:decorative xmlns:adec="http://schemas.microsoft.com/office/drawing/2017/decorative" val="0"/>
              </a:ext>
            </a:extLst>
          </p:cNvPr>
          <p:cNvSpPr>
            <a:spLocks noGrp="1"/>
          </p:cNvSpPr>
          <p:nvPr userDrawn="1">
            <p:ph type="body" sz="quarter" idx="15"/>
          </p:nvPr>
        </p:nvSpPr>
        <p:spPr>
          <a:xfrm>
            <a:off x="921747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4" name="Text Placeholder 3">
            <a:extLst>
              <a:ext uri="{FF2B5EF4-FFF2-40B4-BE49-F238E27FC236}">
                <a16:creationId xmlns:a16="http://schemas.microsoft.com/office/drawing/2014/main" id="{C9639530-3346-308D-4FDB-75F6E5A7A799}"/>
              </a:ext>
              <a:ext uri="{C183D7F6-B498-43B3-948B-1728B52AA6E4}">
                <adec:decorative xmlns:adec="http://schemas.microsoft.com/office/drawing/2017/decorative" val="0"/>
              </a:ext>
            </a:extLst>
          </p:cNvPr>
          <p:cNvSpPr>
            <a:spLocks noGrp="1"/>
          </p:cNvSpPr>
          <p:nvPr userDrawn="1">
            <p:ph type="body" sz="quarter" idx="20"/>
          </p:nvPr>
        </p:nvSpPr>
        <p:spPr>
          <a:xfrm>
            <a:off x="921747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12" name="Arrow: Up 59">
            <a:extLst>
              <a:ext uri="{FF2B5EF4-FFF2-40B4-BE49-F238E27FC236}">
                <a16:creationId xmlns:a16="http://schemas.microsoft.com/office/drawing/2014/main" id="{96EBB551-4E42-9A4C-D320-0E77D332BF3B}"/>
              </a:ext>
              <a:ext uri="{C183D7F6-B498-43B3-948B-1728B52AA6E4}">
                <adec:decorative xmlns:adec="http://schemas.microsoft.com/office/drawing/2017/decorative" val="1"/>
              </a:ext>
            </a:extLst>
          </p:cNvPr>
          <p:cNvSpPr/>
          <p:nvPr userDrawn="1"/>
        </p:nvSpPr>
        <p:spPr>
          <a:xfrm rot="10800000">
            <a:off x="5899821" y="3429000"/>
            <a:ext cx="392356" cy="341839"/>
          </a:xfrm>
          <a:prstGeom prst="up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sym typeface="Arial"/>
            </a:endParaRPr>
          </a:p>
        </p:txBody>
      </p:sp>
    </p:spTree>
    <p:extLst>
      <p:ext uri="{BB962C8B-B14F-4D97-AF65-F5344CB8AC3E}">
        <p14:creationId xmlns:p14="http://schemas.microsoft.com/office/powerpoint/2010/main" val="2733474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94A64E-8B21-0154-419B-F873672322B3}"/>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230181"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4064223" y="3113508"/>
            <a:ext cx="4063555" cy="553998"/>
          </a:xfrm>
        </p:spPr>
        <p:txBody>
          <a:bodyPr/>
          <a:lstStyle>
            <a:lvl1pPr algn="ctr">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2810" y="4629299"/>
            <a:ext cx="1645920" cy="492443"/>
          </a:xfrm>
        </p:spPr>
        <p:txBody>
          <a:bodyPr anchor="b"/>
          <a:lstStyle>
            <a:lvl1pPr algn="r">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50006" y="4629299"/>
            <a:ext cx="1645920" cy="492443"/>
          </a:xfrm>
        </p:spPr>
        <p:txBody>
          <a:bodyPr anchor="b"/>
          <a:lstStyle>
            <a:lvl1pPr algn="l">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9316043"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045551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D7AE076-6A64-433C-0316-447708950D45}"/>
              </a:ext>
              <a:ext uri="{C183D7F6-B498-43B3-948B-1728B52AA6E4}">
                <adec:decorative xmlns:adec="http://schemas.microsoft.com/office/drawing/2017/decorative" val="1"/>
              </a:ext>
            </a:extLst>
          </p:cNvPr>
          <p:cNvSpPr/>
          <p:nvPr userDrawn="1"/>
        </p:nvSpPr>
        <p:spPr bwMode="auto">
          <a:xfrm>
            <a:off x="177804" y="1088402"/>
            <a:ext cx="11807364" cy="1182536"/>
          </a:xfrm>
          <a:prstGeom prst="rect">
            <a:avLst/>
          </a:prstGeom>
          <a:solidFill>
            <a:schemeClr val="accent2">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489B53C-B311-28A9-1A16-73B426572B33}"/>
              </a:ext>
              <a:ext uri="{C183D7F6-B498-43B3-948B-1728B52AA6E4}">
                <adec:decorative xmlns:adec="http://schemas.microsoft.com/office/drawing/2017/decorative" val="1"/>
              </a:ext>
            </a:extLst>
          </p:cNvPr>
          <p:cNvSpPr/>
          <p:nvPr userDrawn="1"/>
        </p:nvSpPr>
        <p:spPr bwMode="auto">
          <a:xfrm>
            <a:off x="177804" y="4812823"/>
            <a:ext cx="11807364" cy="1266556"/>
          </a:xfrm>
          <a:prstGeom prst="rect">
            <a:avLst/>
          </a:prstGeom>
          <a:solidFill>
            <a:schemeClr val="accent4">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1732AC4-EEFE-9C4A-A543-60C72BB57717}"/>
              </a:ext>
              <a:ext uri="{C183D7F6-B498-43B3-948B-1728B52AA6E4}">
                <adec:decorative xmlns:adec="http://schemas.microsoft.com/office/drawing/2017/decorative" val="1"/>
              </a:ext>
            </a:extLst>
          </p:cNvPr>
          <p:cNvSpPr/>
          <p:nvPr userDrawn="1"/>
        </p:nvSpPr>
        <p:spPr bwMode="auto">
          <a:xfrm>
            <a:off x="177804" y="2993087"/>
            <a:ext cx="11807364" cy="1787811"/>
          </a:xfrm>
          <a:prstGeom prst="rect">
            <a:avLst/>
          </a:prstGeom>
          <a:solidFill>
            <a:schemeClr val="tx2">
              <a:lumMod val="75000"/>
              <a:alpha val="3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60A797B-C6CF-D7BB-7BFF-499AF011AA69}"/>
              </a:ext>
              <a:ext uri="{C183D7F6-B498-43B3-948B-1728B52AA6E4}">
                <adec:decorative xmlns:adec="http://schemas.microsoft.com/office/drawing/2017/decorative" val="1"/>
              </a:ext>
            </a:extLst>
          </p:cNvPr>
          <p:cNvSpPr/>
          <p:nvPr userDrawn="1"/>
        </p:nvSpPr>
        <p:spPr bwMode="auto">
          <a:xfrm>
            <a:off x="177804" y="2319795"/>
            <a:ext cx="11807364" cy="624434"/>
          </a:xfrm>
          <a:prstGeom prst="rect">
            <a:avLst/>
          </a:prstGeom>
          <a:solidFill>
            <a:schemeClr val="tx2">
              <a:lumMod val="9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080BF98-E857-C43F-8DDD-435CA067A4C6}"/>
              </a:ext>
              <a:ext uri="{C183D7F6-B498-43B3-948B-1728B52AA6E4}">
                <adec:decorative xmlns:adec="http://schemas.microsoft.com/office/drawing/2017/decorative" val="1"/>
              </a:ext>
            </a:extLst>
          </p:cNvPr>
          <p:cNvGrpSpPr/>
          <p:nvPr userDrawn="1"/>
        </p:nvGrpSpPr>
        <p:grpSpPr>
          <a:xfrm>
            <a:off x="1488715" y="1071469"/>
            <a:ext cx="3412378" cy="5580006"/>
            <a:chOff x="383232" y="1753707"/>
            <a:chExt cx="4141165" cy="3268865"/>
          </a:xfrm>
        </p:grpSpPr>
        <p:cxnSp>
          <p:nvCxnSpPr>
            <p:cNvPr id="8" name="Straight Connector 7">
              <a:extLst>
                <a:ext uri="{FF2B5EF4-FFF2-40B4-BE49-F238E27FC236}">
                  <a16:creationId xmlns:a16="http://schemas.microsoft.com/office/drawing/2014/main" id="{0A718225-17FB-DB3D-6EE5-0E6A28112324}"/>
                </a:ext>
              </a:extLst>
            </p:cNvPr>
            <p:cNvCxnSpPr>
              <a:cxnSpLocks/>
            </p:cNvCxnSpPr>
            <p:nvPr/>
          </p:nvCxnSpPr>
          <p:spPr>
            <a:xfrm>
              <a:off x="383232" y="1753707"/>
              <a:ext cx="0" cy="3268865"/>
            </a:xfrm>
            <a:prstGeom prst="line">
              <a:avLst/>
            </a:prstGeom>
            <a:ln w="412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4E50B3-C845-F518-FE4D-F7058FB2CD73}"/>
                </a:ext>
              </a:extLst>
            </p:cNvPr>
            <p:cNvCxnSpPr>
              <a:cxnSpLocks/>
            </p:cNvCxnSpPr>
            <p:nvPr/>
          </p:nvCxnSpPr>
          <p:spPr>
            <a:xfrm>
              <a:off x="2483883"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BF85A5-A741-4509-03ED-4BED65EDF74E}"/>
                </a:ext>
              </a:extLst>
            </p:cNvPr>
            <p:cNvCxnSpPr>
              <a:cxnSpLocks/>
            </p:cNvCxnSpPr>
            <p:nvPr/>
          </p:nvCxnSpPr>
          <p:spPr>
            <a:xfrm>
              <a:off x="4524397"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82695DB-7A3A-0BDD-7843-094E02B17D31}"/>
              </a:ext>
              <a:ext uri="{C183D7F6-B498-43B3-948B-1728B52AA6E4}">
                <adec:decorative xmlns:adec="http://schemas.microsoft.com/office/drawing/2017/decorative" val="1"/>
              </a:ext>
            </a:extLst>
          </p:cNvPr>
          <p:cNvGrpSpPr/>
          <p:nvPr userDrawn="1"/>
        </p:nvGrpSpPr>
        <p:grpSpPr>
          <a:xfrm>
            <a:off x="6612348" y="1071469"/>
            <a:ext cx="3676185" cy="5580006"/>
            <a:chOff x="359164" y="1753707"/>
            <a:chExt cx="4369377" cy="3268865"/>
          </a:xfrm>
        </p:grpSpPr>
        <p:cxnSp>
          <p:nvCxnSpPr>
            <p:cNvPr id="21" name="Straight Connector 20">
              <a:extLst>
                <a:ext uri="{FF2B5EF4-FFF2-40B4-BE49-F238E27FC236}">
                  <a16:creationId xmlns:a16="http://schemas.microsoft.com/office/drawing/2014/main" id="{DC2DFAB7-3258-B7D9-1ECA-8028DD27670E}"/>
                </a:ext>
              </a:extLst>
            </p:cNvPr>
            <p:cNvCxnSpPr>
              <a:cxnSpLocks/>
            </p:cNvCxnSpPr>
            <p:nvPr/>
          </p:nvCxnSpPr>
          <p:spPr>
            <a:xfrm>
              <a:off x="359164"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50803A-B725-1B61-60ED-47014A269C7E}"/>
                </a:ext>
              </a:extLst>
            </p:cNvPr>
            <p:cNvCxnSpPr>
              <a:cxnSpLocks/>
            </p:cNvCxnSpPr>
            <p:nvPr/>
          </p:nvCxnSpPr>
          <p:spPr>
            <a:xfrm>
              <a:off x="2456576"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9D382-B644-DBA7-F95C-FB2996FE016E}"/>
                </a:ext>
              </a:extLst>
            </p:cNvPr>
            <p:cNvCxnSpPr>
              <a:cxnSpLocks/>
            </p:cNvCxnSpPr>
            <p:nvPr/>
          </p:nvCxnSpPr>
          <p:spPr>
            <a:xfrm>
              <a:off x="4728541"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49" name="Graphic 48">
            <a:extLst>
              <a:ext uri="{FF2B5EF4-FFF2-40B4-BE49-F238E27FC236}">
                <a16:creationId xmlns:a16="http://schemas.microsoft.com/office/drawing/2014/main" id="{E9FE5160-67A9-47DC-2949-03D38DEAC45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6900" y="1189250"/>
            <a:ext cx="483982" cy="491429"/>
          </a:xfrm>
          <a:prstGeom prst="rect">
            <a:avLst/>
          </a:prstGeom>
        </p:spPr>
      </p:pic>
      <p:sp>
        <p:nvSpPr>
          <p:cNvPr id="52" name="Text 1">
            <a:extLst>
              <a:ext uri="{FF2B5EF4-FFF2-40B4-BE49-F238E27FC236}">
                <a16:creationId xmlns:a16="http://schemas.microsoft.com/office/drawing/2014/main" id="{50F9C226-04E8-57EF-63C3-2BB42D8778ED}"/>
              </a:ext>
            </a:extLst>
          </p:cNvPr>
          <p:cNvSpPr>
            <a:spLocks noGrp="1"/>
          </p:cNvSpPr>
          <p:nvPr userDrawn="1">
            <p:ph type="body" sz="quarter" idx="10"/>
          </p:nvPr>
        </p:nvSpPr>
        <p:spPr>
          <a:xfrm>
            <a:off x="249235" y="1725138"/>
            <a:ext cx="1139306" cy="430887"/>
          </a:xfrm>
          <a:noFill/>
        </p:spPr>
        <p:txBody>
          <a:bodyPr lIns="0" rIns="0" anchor="ct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a:t>
            </a:r>
          </a:p>
        </p:txBody>
      </p:sp>
      <p:sp>
        <p:nvSpPr>
          <p:cNvPr id="73" name="Text Placeholder 72">
            <a:extLst>
              <a:ext uri="{FF2B5EF4-FFF2-40B4-BE49-F238E27FC236}">
                <a16:creationId xmlns:a16="http://schemas.microsoft.com/office/drawing/2014/main" id="{527AFFC8-F25A-3534-BB08-4A74DD3AAB0C}"/>
              </a:ext>
            </a:extLst>
          </p:cNvPr>
          <p:cNvSpPr>
            <a:spLocks noGrp="1"/>
          </p:cNvSpPr>
          <p:nvPr userDrawn="1">
            <p:ph type="body" sz="quarter" idx="28"/>
          </p:nvPr>
        </p:nvSpPr>
        <p:spPr>
          <a:xfrm>
            <a:off x="1557010" y="111665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4" name="Text Placeholder 72">
            <a:extLst>
              <a:ext uri="{FF2B5EF4-FFF2-40B4-BE49-F238E27FC236}">
                <a16:creationId xmlns:a16="http://schemas.microsoft.com/office/drawing/2014/main" id="{2081D6BA-B4F9-4F0C-824F-60D450E458A4}"/>
              </a:ext>
            </a:extLst>
          </p:cNvPr>
          <p:cNvSpPr>
            <a:spLocks noGrp="1"/>
          </p:cNvSpPr>
          <p:nvPr userDrawn="1">
            <p:ph type="body" sz="quarter" idx="29"/>
          </p:nvPr>
        </p:nvSpPr>
        <p:spPr>
          <a:xfrm>
            <a:off x="1557010" y="171860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5" name="Text Placeholder 72">
            <a:extLst>
              <a:ext uri="{FF2B5EF4-FFF2-40B4-BE49-F238E27FC236}">
                <a16:creationId xmlns:a16="http://schemas.microsoft.com/office/drawing/2014/main" id="{FCCB9F24-4F80-2884-E182-14B05732A5C0}"/>
              </a:ext>
            </a:extLst>
          </p:cNvPr>
          <p:cNvSpPr>
            <a:spLocks noGrp="1"/>
          </p:cNvSpPr>
          <p:nvPr userDrawn="1">
            <p:ph type="body" sz="quarter" idx="30"/>
          </p:nvPr>
        </p:nvSpPr>
        <p:spPr>
          <a:xfrm>
            <a:off x="1541796" y="2351613"/>
            <a:ext cx="1893967" cy="548640"/>
          </a:xfrm>
          <a:solidFill>
            <a:schemeClr val="tx2"/>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6" name="Text Placeholder 72">
            <a:extLst>
              <a:ext uri="{FF2B5EF4-FFF2-40B4-BE49-F238E27FC236}">
                <a16:creationId xmlns:a16="http://schemas.microsoft.com/office/drawing/2014/main" id="{1D6C33D3-486C-8D4B-36A7-932C8E981C6E}"/>
              </a:ext>
            </a:extLst>
          </p:cNvPr>
          <p:cNvSpPr>
            <a:spLocks noGrp="1"/>
          </p:cNvSpPr>
          <p:nvPr userDrawn="1">
            <p:ph type="body" sz="quarter" idx="31"/>
          </p:nvPr>
        </p:nvSpPr>
        <p:spPr>
          <a:xfrm>
            <a:off x="2554210" y="2978910"/>
            <a:ext cx="2382059"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7" name="Text Placeholder 72">
            <a:extLst>
              <a:ext uri="{FF2B5EF4-FFF2-40B4-BE49-F238E27FC236}">
                <a16:creationId xmlns:a16="http://schemas.microsoft.com/office/drawing/2014/main" id="{349E773B-FA60-1568-1AAA-DCD13EF59A2C}"/>
              </a:ext>
            </a:extLst>
          </p:cNvPr>
          <p:cNvSpPr>
            <a:spLocks noGrp="1"/>
          </p:cNvSpPr>
          <p:nvPr userDrawn="1">
            <p:ph type="body" sz="quarter" idx="32"/>
          </p:nvPr>
        </p:nvSpPr>
        <p:spPr>
          <a:xfrm>
            <a:off x="3838223" y="3579446"/>
            <a:ext cx="2256840"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8" name="Text Placeholder 72">
            <a:extLst>
              <a:ext uri="{FF2B5EF4-FFF2-40B4-BE49-F238E27FC236}">
                <a16:creationId xmlns:a16="http://schemas.microsoft.com/office/drawing/2014/main" id="{3F4242B2-0D63-7D21-8F33-FE1BD0DF2D0F}"/>
              </a:ext>
            </a:extLst>
          </p:cNvPr>
          <p:cNvSpPr>
            <a:spLocks noGrp="1"/>
          </p:cNvSpPr>
          <p:nvPr userDrawn="1">
            <p:ph type="body" sz="quarter" idx="33"/>
          </p:nvPr>
        </p:nvSpPr>
        <p:spPr>
          <a:xfrm>
            <a:off x="1566851" y="4179981"/>
            <a:ext cx="3299068"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9" name="Text Placeholder 72">
            <a:extLst>
              <a:ext uri="{FF2B5EF4-FFF2-40B4-BE49-F238E27FC236}">
                <a16:creationId xmlns:a16="http://schemas.microsoft.com/office/drawing/2014/main" id="{434D1FB8-BA93-0C7F-A8F8-7516DF858760}"/>
              </a:ext>
            </a:extLst>
          </p:cNvPr>
          <p:cNvSpPr>
            <a:spLocks noGrp="1"/>
          </p:cNvSpPr>
          <p:nvPr userDrawn="1">
            <p:ph type="body" sz="quarter" idx="34"/>
          </p:nvPr>
        </p:nvSpPr>
        <p:spPr>
          <a:xfrm>
            <a:off x="4903732" y="4179981"/>
            <a:ext cx="1736347"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0" name="Text Placeholder 72">
            <a:extLst>
              <a:ext uri="{FF2B5EF4-FFF2-40B4-BE49-F238E27FC236}">
                <a16:creationId xmlns:a16="http://schemas.microsoft.com/office/drawing/2014/main" id="{8FDE40C8-696C-7ABC-71C7-5E35BB5E8312}"/>
              </a:ext>
            </a:extLst>
          </p:cNvPr>
          <p:cNvSpPr>
            <a:spLocks noGrp="1"/>
          </p:cNvSpPr>
          <p:nvPr userDrawn="1">
            <p:ph type="body" sz="quarter" idx="35"/>
          </p:nvPr>
        </p:nvSpPr>
        <p:spPr>
          <a:xfrm>
            <a:off x="3205469"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1" name="Text Placeholder 72">
            <a:extLst>
              <a:ext uri="{FF2B5EF4-FFF2-40B4-BE49-F238E27FC236}">
                <a16:creationId xmlns:a16="http://schemas.microsoft.com/office/drawing/2014/main" id="{A83DB0B4-6266-8A16-09AD-6067B9B749C5}"/>
              </a:ext>
            </a:extLst>
          </p:cNvPr>
          <p:cNvSpPr>
            <a:spLocks noGrp="1"/>
          </p:cNvSpPr>
          <p:nvPr userDrawn="1">
            <p:ph type="body" sz="quarter" idx="36"/>
          </p:nvPr>
        </p:nvSpPr>
        <p:spPr>
          <a:xfrm>
            <a:off x="626956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2" name="Text Placeholder 72">
            <a:extLst>
              <a:ext uri="{FF2B5EF4-FFF2-40B4-BE49-F238E27FC236}">
                <a16:creationId xmlns:a16="http://schemas.microsoft.com/office/drawing/2014/main" id="{2BF458DE-2710-09EA-FE24-137476DF9994}"/>
              </a:ext>
            </a:extLst>
          </p:cNvPr>
          <p:cNvSpPr>
            <a:spLocks noGrp="1"/>
          </p:cNvSpPr>
          <p:nvPr userDrawn="1">
            <p:ph type="body" sz="quarter" idx="37"/>
          </p:nvPr>
        </p:nvSpPr>
        <p:spPr>
          <a:xfrm>
            <a:off x="856329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3" name="Text Placeholder 72">
            <a:extLst>
              <a:ext uri="{FF2B5EF4-FFF2-40B4-BE49-F238E27FC236}">
                <a16:creationId xmlns:a16="http://schemas.microsoft.com/office/drawing/2014/main" id="{D1F18F8C-2A77-D477-EB87-899DE807FA92}"/>
              </a:ext>
            </a:extLst>
          </p:cNvPr>
          <p:cNvSpPr>
            <a:spLocks noGrp="1"/>
          </p:cNvSpPr>
          <p:nvPr userDrawn="1">
            <p:ph type="body" sz="quarter" idx="38"/>
          </p:nvPr>
        </p:nvSpPr>
        <p:spPr>
          <a:xfrm>
            <a:off x="9483478" y="5495022"/>
            <a:ext cx="2442955"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63" name="Text 1">
            <a:extLst>
              <a:ext uri="{FF2B5EF4-FFF2-40B4-BE49-F238E27FC236}">
                <a16:creationId xmlns:a16="http://schemas.microsoft.com/office/drawing/2014/main" id="{F72E0741-0B86-A56F-85D4-93AD43E61A1D}"/>
              </a:ext>
            </a:extLst>
          </p:cNvPr>
          <p:cNvSpPr>
            <a:spLocks noGrp="1"/>
          </p:cNvSpPr>
          <p:nvPr userDrawn="1">
            <p:ph type="body" sz="quarter" idx="21"/>
          </p:nvPr>
        </p:nvSpPr>
        <p:spPr>
          <a:xfrm>
            <a:off x="1513278"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4" name="Text 1">
            <a:extLst>
              <a:ext uri="{FF2B5EF4-FFF2-40B4-BE49-F238E27FC236}">
                <a16:creationId xmlns:a16="http://schemas.microsoft.com/office/drawing/2014/main" id="{59CF6B2C-9AAA-49F6-929E-9E70FCA1FB9F}"/>
              </a:ext>
            </a:extLst>
          </p:cNvPr>
          <p:cNvSpPr>
            <a:spLocks noGrp="1"/>
          </p:cNvSpPr>
          <p:nvPr userDrawn="1">
            <p:ph type="body" sz="quarter" idx="22"/>
          </p:nvPr>
        </p:nvSpPr>
        <p:spPr>
          <a:xfrm>
            <a:off x="3283690"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5" name="Text 1">
            <a:extLst>
              <a:ext uri="{FF2B5EF4-FFF2-40B4-BE49-F238E27FC236}">
                <a16:creationId xmlns:a16="http://schemas.microsoft.com/office/drawing/2014/main" id="{AD87B1D3-888B-9064-F5B5-9489D301FB4C}"/>
              </a:ext>
            </a:extLst>
          </p:cNvPr>
          <p:cNvSpPr>
            <a:spLocks noGrp="1"/>
          </p:cNvSpPr>
          <p:nvPr userDrawn="1">
            <p:ph type="body" sz="quarter" idx="23"/>
          </p:nvPr>
        </p:nvSpPr>
        <p:spPr>
          <a:xfrm>
            <a:off x="5054102"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6" name="Text 1">
            <a:extLst>
              <a:ext uri="{FF2B5EF4-FFF2-40B4-BE49-F238E27FC236}">
                <a16:creationId xmlns:a16="http://schemas.microsoft.com/office/drawing/2014/main" id="{4F996608-29B2-7B0D-8B63-150D2F154D3B}"/>
              </a:ext>
            </a:extLst>
          </p:cNvPr>
          <p:cNvSpPr>
            <a:spLocks noGrp="1"/>
          </p:cNvSpPr>
          <p:nvPr userDrawn="1">
            <p:ph type="body" sz="quarter" idx="24"/>
          </p:nvPr>
        </p:nvSpPr>
        <p:spPr>
          <a:xfrm>
            <a:off x="6824514"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7" name="Text 1">
            <a:extLst>
              <a:ext uri="{FF2B5EF4-FFF2-40B4-BE49-F238E27FC236}">
                <a16:creationId xmlns:a16="http://schemas.microsoft.com/office/drawing/2014/main" id="{6C482253-299A-F209-E84F-452AF4CCC17F}"/>
              </a:ext>
            </a:extLst>
          </p:cNvPr>
          <p:cNvSpPr>
            <a:spLocks noGrp="1"/>
          </p:cNvSpPr>
          <p:nvPr>
            <p:ph type="body" sz="quarter" idx="25"/>
          </p:nvPr>
        </p:nvSpPr>
        <p:spPr>
          <a:xfrm>
            <a:off x="8594926"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8" name="Text 1">
            <a:extLst>
              <a:ext uri="{FF2B5EF4-FFF2-40B4-BE49-F238E27FC236}">
                <a16:creationId xmlns:a16="http://schemas.microsoft.com/office/drawing/2014/main" id="{D4DEC2B2-8B95-83B0-B86B-F2D6D96E8DEA}"/>
              </a:ext>
            </a:extLst>
          </p:cNvPr>
          <p:cNvSpPr>
            <a:spLocks noGrp="1"/>
          </p:cNvSpPr>
          <p:nvPr userDrawn="1">
            <p:ph type="body" sz="quarter" idx="26"/>
          </p:nvPr>
        </p:nvSpPr>
        <p:spPr>
          <a:xfrm>
            <a:off x="10365337"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grpSp>
        <p:nvGrpSpPr>
          <p:cNvPr id="102" name="Group 101">
            <a:extLst>
              <a:ext uri="{FF2B5EF4-FFF2-40B4-BE49-F238E27FC236}">
                <a16:creationId xmlns:a16="http://schemas.microsoft.com/office/drawing/2014/main" id="{26580EBE-154F-4480-1881-92133F34B85E}"/>
              </a:ext>
              <a:ext uri="{C183D7F6-B498-43B3-948B-1728B52AA6E4}">
                <adec:decorative xmlns:adec="http://schemas.microsoft.com/office/drawing/2017/decorative" val="1"/>
              </a:ext>
            </a:extLst>
          </p:cNvPr>
          <p:cNvGrpSpPr/>
          <p:nvPr userDrawn="1"/>
        </p:nvGrpSpPr>
        <p:grpSpPr>
          <a:xfrm>
            <a:off x="326595" y="2247143"/>
            <a:ext cx="691366" cy="650420"/>
            <a:chOff x="325157" y="2259000"/>
            <a:chExt cx="691366" cy="650420"/>
          </a:xfrm>
        </p:grpSpPr>
        <p:pic>
          <p:nvPicPr>
            <p:cNvPr id="31" name="Graphic 30" descr="Cloud with solid fill">
              <a:extLst>
                <a:ext uri="{FF2B5EF4-FFF2-40B4-BE49-F238E27FC236}">
                  <a16:creationId xmlns:a16="http://schemas.microsoft.com/office/drawing/2014/main" id="{914D086E-08B4-D36B-1FB8-D05A34CCEE2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157" y="2259000"/>
              <a:ext cx="433329" cy="433329"/>
            </a:xfrm>
            <a:prstGeom prst="rect">
              <a:avLst/>
            </a:prstGeom>
          </p:spPr>
        </p:pic>
        <p:grpSp>
          <p:nvGrpSpPr>
            <p:cNvPr id="84" name="NV ICON">
              <a:extLst>
                <a:ext uri="{FF2B5EF4-FFF2-40B4-BE49-F238E27FC236}">
                  <a16:creationId xmlns:a16="http://schemas.microsoft.com/office/drawing/2014/main" id="{AEA8416F-1F3B-E47E-B2DC-2060604A7828}"/>
                </a:ext>
                <a:ext uri="{C183D7F6-B498-43B3-948B-1728B52AA6E4}">
                  <adec:decorative xmlns:adec="http://schemas.microsoft.com/office/drawing/2017/decorative" val="1"/>
                </a:ext>
              </a:extLst>
            </p:cNvPr>
            <p:cNvGrpSpPr>
              <a:grpSpLocks noChangeAspect="1"/>
            </p:cNvGrpSpPr>
            <p:nvPr userDrawn="1"/>
          </p:nvGrpSpPr>
          <p:grpSpPr>
            <a:xfrm>
              <a:off x="516343" y="2475237"/>
              <a:ext cx="500180" cy="434183"/>
              <a:chOff x="2395984" y="4350394"/>
              <a:chExt cx="927585" cy="805194"/>
            </a:xfrm>
          </p:grpSpPr>
          <p:sp>
            <p:nvSpPr>
              <p:cNvPr id="85" name="TextBox 84">
                <a:extLst>
                  <a:ext uri="{FF2B5EF4-FFF2-40B4-BE49-F238E27FC236}">
                    <a16:creationId xmlns:a16="http://schemas.microsoft.com/office/drawing/2014/main" id="{55DF7501-D71F-8389-66A1-74FD00A397FB}"/>
                  </a:ext>
                </a:extLst>
              </p:cNvPr>
              <p:cNvSpPr txBox="1"/>
              <p:nvPr/>
            </p:nvSpPr>
            <p:spPr>
              <a:xfrm>
                <a:off x="2464655"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pic>
            <p:nvPicPr>
              <p:cNvPr id="86" name="Picture 85">
                <a:extLst>
                  <a:ext uri="{FF2B5EF4-FFF2-40B4-BE49-F238E27FC236}">
                    <a16:creationId xmlns:a16="http://schemas.microsoft.com/office/drawing/2014/main" id="{88058A50-4009-AE1A-C404-059DA57DCC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5984" y="4350394"/>
                <a:ext cx="927585" cy="805194"/>
              </a:xfrm>
              <a:prstGeom prst="rect">
                <a:avLst/>
              </a:prstGeom>
            </p:spPr>
          </p:pic>
          <p:sp>
            <p:nvSpPr>
              <p:cNvPr id="87" name="TextBox 86">
                <a:extLst>
                  <a:ext uri="{FF2B5EF4-FFF2-40B4-BE49-F238E27FC236}">
                    <a16:creationId xmlns:a16="http://schemas.microsoft.com/office/drawing/2014/main" id="{F8128207-C433-C214-7560-DC30DF13CBE6}"/>
                  </a:ext>
                </a:extLst>
              </p:cNvPr>
              <p:cNvSpPr txBox="1"/>
              <p:nvPr/>
            </p:nvSpPr>
            <p:spPr>
              <a:xfrm>
                <a:off x="2584693" y="4526251"/>
                <a:ext cx="547557" cy="280113"/>
              </a:xfrm>
              <a:custGeom>
                <a:avLst/>
                <a:gdLst/>
                <a:ahLst/>
                <a:cxnLst/>
                <a:rect l="l" t="t" r="r" b="b"/>
                <a:pathLst>
                  <a:path w="547557" h="280113">
                    <a:moveTo>
                      <a:pt x="284243" y="0"/>
                    </a:moveTo>
                    <a:lnTo>
                      <a:pt x="352220" y="0"/>
                    </a:lnTo>
                    <a:lnTo>
                      <a:pt x="410626" y="194946"/>
                    </a:lnTo>
                    <a:cubicBezTo>
                      <a:pt x="413751" y="205495"/>
                      <a:pt x="415640" y="214806"/>
                      <a:pt x="416291" y="222880"/>
                    </a:cubicBezTo>
                    <a:lnTo>
                      <a:pt x="417463" y="222880"/>
                    </a:lnTo>
                    <a:cubicBezTo>
                      <a:pt x="418374" y="214154"/>
                      <a:pt x="420393" y="204583"/>
                      <a:pt x="423518" y="194165"/>
                    </a:cubicBezTo>
                    <a:lnTo>
                      <a:pt x="481533" y="0"/>
                    </a:lnTo>
                    <a:lnTo>
                      <a:pt x="547557" y="0"/>
                    </a:lnTo>
                    <a:lnTo>
                      <a:pt x="451061" y="280113"/>
                    </a:lnTo>
                    <a:lnTo>
                      <a:pt x="379567" y="280113"/>
                    </a:lnTo>
                    <a:close/>
                    <a:moveTo>
                      <a:pt x="0" y="0"/>
                    </a:moveTo>
                    <a:lnTo>
                      <a:pt x="67977" y="0"/>
                    </a:lnTo>
                    <a:lnTo>
                      <a:pt x="179124" y="170529"/>
                    </a:lnTo>
                    <a:cubicBezTo>
                      <a:pt x="184203"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gradFill>
                <a:gsLst>
                  <a:gs pos="1250">
                    <a:srgbClr val="FFFFFF"/>
                  </a:gs>
                  <a:gs pos="100000">
                    <a:srgbClr val="FFFFF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endPar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69CBA788-B8DA-5C80-C3B6-A65FE7AF3FEF}"/>
              </a:ext>
              <a:ext uri="{C183D7F6-B498-43B3-948B-1728B52AA6E4}">
                <adec:decorative xmlns:adec="http://schemas.microsoft.com/office/drawing/2017/decorative" val="1"/>
              </a:ext>
            </a:extLst>
          </p:cNvPr>
          <p:cNvGrpSpPr/>
          <p:nvPr userDrawn="1"/>
        </p:nvGrpSpPr>
        <p:grpSpPr>
          <a:xfrm>
            <a:off x="226611" y="3338564"/>
            <a:ext cx="798647" cy="775033"/>
            <a:chOff x="226611" y="3321632"/>
            <a:chExt cx="798647" cy="775033"/>
          </a:xfrm>
        </p:grpSpPr>
        <p:pic>
          <p:nvPicPr>
            <p:cNvPr id="37" name="Graphic 36" descr="Cloud with solid fill">
              <a:extLst>
                <a:ext uri="{FF2B5EF4-FFF2-40B4-BE49-F238E27FC236}">
                  <a16:creationId xmlns:a16="http://schemas.microsoft.com/office/drawing/2014/main" id="{F1AC14F7-F41B-E1D6-CBE9-9BA2BACCD45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11" y="3321632"/>
              <a:ext cx="553826" cy="553826"/>
            </a:xfrm>
            <a:prstGeom prst="rect">
              <a:avLst/>
            </a:prstGeom>
          </p:spPr>
        </p:pic>
        <p:grpSp>
          <p:nvGrpSpPr>
            <p:cNvPr id="88" name="NC ICON">
              <a:extLst>
                <a:ext uri="{FF2B5EF4-FFF2-40B4-BE49-F238E27FC236}">
                  <a16:creationId xmlns:a16="http://schemas.microsoft.com/office/drawing/2014/main" id="{1CE62F5E-50D0-B65B-A670-0DAFA51B0A5B}"/>
                </a:ext>
                <a:ext uri="{C183D7F6-B498-43B3-948B-1728B52AA6E4}">
                  <adec:decorative xmlns:adec="http://schemas.microsoft.com/office/drawing/2017/decorative" val="1"/>
                </a:ext>
              </a:extLst>
            </p:cNvPr>
            <p:cNvGrpSpPr>
              <a:grpSpLocks noChangeAspect="1"/>
            </p:cNvGrpSpPr>
            <p:nvPr userDrawn="1"/>
          </p:nvGrpSpPr>
          <p:grpSpPr>
            <a:xfrm>
              <a:off x="510478" y="3643725"/>
              <a:ext cx="514780" cy="452940"/>
              <a:chOff x="5861512" y="4315610"/>
              <a:chExt cx="954661" cy="839979"/>
            </a:xfrm>
          </p:grpSpPr>
          <p:sp>
            <p:nvSpPr>
              <p:cNvPr id="89" name="TextBox 88">
                <a:extLst>
                  <a:ext uri="{FF2B5EF4-FFF2-40B4-BE49-F238E27FC236}">
                    <a16:creationId xmlns:a16="http://schemas.microsoft.com/office/drawing/2014/main" id="{BC5F6B5C-2D69-E5F7-A42C-F14FC6D7EA7A}"/>
                  </a:ext>
                </a:extLst>
              </p:cNvPr>
              <p:cNvSpPr txBox="1"/>
              <p:nvPr/>
            </p:nvSpPr>
            <p:spPr>
              <a:xfrm>
                <a:off x="5945027"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0" name="Group 89">
                <a:extLst>
                  <a:ext uri="{FF2B5EF4-FFF2-40B4-BE49-F238E27FC236}">
                    <a16:creationId xmlns:a16="http://schemas.microsoft.com/office/drawing/2014/main" id="{4562AA47-8A5E-6576-F673-00A4773F0B45}"/>
                  </a:ext>
                </a:extLst>
              </p:cNvPr>
              <p:cNvGrpSpPr/>
              <p:nvPr/>
            </p:nvGrpSpPr>
            <p:grpSpPr>
              <a:xfrm>
                <a:off x="5861512" y="4315610"/>
                <a:ext cx="954661" cy="839979"/>
                <a:chOff x="7132637" y="1006524"/>
                <a:chExt cx="4304244" cy="4014739"/>
              </a:xfrm>
            </p:grpSpPr>
            <p:pic>
              <p:nvPicPr>
                <p:cNvPr id="94" name="Picture 93">
                  <a:extLst>
                    <a:ext uri="{FF2B5EF4-FFF2-40B4-BE49-F238E27FC236}">
                      <a16:creationId xmlns:a16="http://schemas.microsoft.com/office/drawing/2014/main" id="{FC6FE8CB-1083-3A00-915B-DD2F9DF969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95" name="AutoShape 3">
                  <a:extLst>
                    <a:ext uri="{FF2B5EF4-FFF2-40B4-BE49-F238E27FC236}">
                      <a16:creationId xmlns:a16="http://schemas.microsoft.com/office/drawing/2014/main" id="{889FFEC4-0845-7F37-2AE6-3F458C16193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grpSp>
            <p:nvGrpSpPr>
              <p:cNvPr id="91" name="Group 90">
                <a:extLst>
                  <a:ext uri="{FF2B5EF4-FFF2-40B4-BE49-F238E27FC236}">
                    <a16:creationId xmlns:a16="http://schemas.microsoft.com/office/drawing/2014/main" id="{A1CAA86C-4D05-EABB-782D-0D93DDFD6975}"/>
                  </a:ext>
                </a:extLst>
              </p:cNvPr>
              <p:cNvGrpSpPr/>
              <p:nvPr/>
            </p:nvGrpSpPr>
            <p:grpSpPr>
              <a:xfrm>
                <a:off x="6081278" y="4521465"/>
                <a:ext cx="515131" cy="289685"/>
                <a:chOff x="4989987" y="4531770"/>
                <a:chExt cx="515131" cy="289685"/>
              </a:xfrm>
              <a:solidFill>
                <a:schemeClr val="tx1"/>
              </a:solidFill>
            </p:grpSpPr>
            <p:sp>
              <p:nvSpPr>
                <p:cNvPr id="92" name="Freeform: Shape 91">
                  <a:extLst>
                    <a:ext uri="{FF2B5EF4-FFF2-40B4-BE49-F238E27FC236}">
                      <a16:creationId xmlns:a16="http://schemas.microsoft.com/office/drawing/2014/main" id="{D050AD0A-8367-1CAE-921E-B9A9132ED8DD}"/>
                    </a:ext>
                  </a:extLst>
                </p:cNvPr>
                <p:cNvSpPr/>
                <p:nvPr/>
              </p:nvSpPr>
              <p:spPr bwMode="auto">
                <a:xfrm>
                  <a:off x="5286732" y="4531770"/>
                  <a:ext cx="218386" cy="289685"/>
                </a:xfrm>
                <a:custGeom>
                  <a:avLst/>
                  <a:gdLst/>
                  <a:ahLst/>
                  <a:cxnLst/>
                  <a:rect l="l" t="t" r="r" b="b"/>
                  <a:pathLst>
                    <a:path w="218386" h="289685">
                      <a:moveTo>
                        <a:pt x="149237" y="0"/>
                      </a:moveTo>
                      <a:cubicBezTo>
                        <a:pt x="176584" y="0"/>
                        <a:pt x="199634" y="3451"/>
                        <a:pt x="218386" y="10353"/>
                      </a:cubicBezTo>
                      <a:lnTo>
                        <a:pt x="218386" y="71103"/>
                      </a:lnTo>
                      <a:cubicBezTo>
                        <a:pt x="199634" y="59903"/>
                        <a:pt x="178277" y="54304"/>
                        <a:pt x="154316" y="54304"/>
                      </a:cubicBezTo>
                      <a:cubicBezTo>
                        <a:pt x="128010" y="54304"/>
                        <a:pt x="106784" y="62573"/>
                        <a:pt x="90636" y="79111"/>
                      </a:cubicBezTo>
                      <a:cubicBezTo>
                        <a:pt x="74488" y="95650"/>
                        <a:pt x="66414" y="118049"/>
                        <a:pt x="66414" y="146307"/>
                      </a:cubicBezTo>
                      <a:cubicBezTo>
                        <a:pt x="66414" y="173394"/>
                        <a:pt x="74032" y="194979"/>
                        <a:pt x="89269" y="211062"/>
                      </a:cubicBezTo>
                      <a:cubicBezTo>
                        <a:pt x="104505" y="227144"/>
                        <a:pt x="125015" y="235186"/>
                        <a:pt x="150800" y="235186"/>
                      </a:cubicBezTo>
                      <a:cubicBezTo>
                        <a:pt x="175412" y="235186"/>
                        <a:pt x="197941" y="229195"/>
                        <a:pt x="218386" y="217215"/>
                      </a:cubicBezTo>
                      <a:lnTo>
                        <a:pt x="218386" y="274839"/>
                      </a:lnTo>
                      <a:cubicBezTo>
                        <a:pt x="197941" y="284736"/>
                        <a:pt x="171245" y="289685"/>
                        <a:pt x="138298" y="289685"/>
                      </a:cubicBezTo>
                      <a:cubicBezTo>
                        <a:pt x="95324" y="289685"/>
                        <a:pt x="61531" y="277053"/>
                        <a:pt x="36918" y="251789"/>
                      </a:cubicBezTo>
                      <a:cubicBezTo>
                        <a:pt x="12306" y="226526"/>
                        <a:pt x="0" y="192863"/>
                        <a:pt x="0" y="150800"/>
                      </a:cubicBezTo>
                      <a:cubicBezTo>
                        <a:pt x="0" y="106003"/>
                        <a:pt x="13836" y="69670"/>
                        <a:pt x="41509" y="41802"/>
                      </a:cubicBezTo>
                      <a:cubicBezTo>
                        <a:pt x="69181" y="13934"/>
                        <a:pt x="105091" y="0"/>
                        <a:pt x="1492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63A9F06-DA2B-EFFE-C5F4-9602FDADB71B}"/>
                    </a:ext>
                  </a:extLst>
                </p:cNvPr>
                <p:cNvSpPr/>
                <p:nvPr/>
              </p:nvSpPr>
              <p:spPr bwMode="auto">
                <a:xfrm>
                  <a:off x="4989987" y="4536458"/>
                  <a:ext cx="251985" cy="280113"/>
                </a:xfrm>
                <a:custGeom>
                  <a:avLst/>
                  <a:gdLst/>
                  <a:ahLst/>
                  <a:cxnLst/>
                  <a:rect l="l" t="t" r="r" b="b"/>
                  <a:pathLst>
                    <a:path w="251985" h="280113">
                      <a:moveTo>
                        <a:pt x="0" y="0"/>
                      </a:moveTo>
                      <a:lnTo>
                        <a:pt x="67977" y="0"/>
                      </a:lnTo>
                      <a:lnTo>
                        <a:pt x="179124" y="170529"/>
                      </a:lnTo>
                      <a:cubicBezTo>
                        <a:pt x="184203" y="178212"/>
                        <a:pt x="188891" y="185831"/>
                        <a:pt x="193188" y="193384"/>
                      </a:cubicBezTo>
                      <a:lnTo>
                        <a:pt x="193970" y="193384"/>
                      </a:lnTo>
                      <a:cubicBezTo>
                        <a:pt x="192928" y="186872"/>
                        <a:pt x="192407" y="174045"/>
                        <a:pt x="192407" y="154902"/>
                      </a:cubicBezTo>
                      <a:lnTo>
                        <a:pt x="192407" y="0"/>
                      </a:lnTo>
                      <a:lnTo>
                        <a:pt x="251985" y="0"/>
                      </a:lnTo>
                      <a:lnTo>
                        <a:pt x="251985" y="280113"/>
                      </a:lnTo>
                      <a:lnTo>
                        <a:pt x="188305" y="280113"/>
                      </a:lnTo>
                      <a:lnTo>
                        <a:pt x="72861" y="104115"/>
                      </a:lnTo>
                      <a:cubicBezTo>
                        <a:pt x="66089" y="93827"/>
                        <a:pt x="61401" y="86079"/>
                        <a:pt x="58796" y="80870"/>
                      </a:cubicBezTo>
                      <a:lnTo>
                        <a:pt x="58015" y="80870"/>
                      </a:lnTo>
                      <a:cubicBezTo>
                        <a:pt x="59057" y="90767"/>
                        <a:pt x="59578" y="105873"/>
                        <a:pt x="59578" y="126188"/>
                      </a:cubicBezTo>
                      <a:lnTo>
                        <a:pt x="59578" y="280113"/>
                      </a:lnTo>
                      <a:lnTo>
                        <a:pt x="0" y="280113"/>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04" name="Group 103">
            <a:extLst>
              <a:ext uri="{FF2B5EF4-FFF2-40B4-BE49-F238E27FC236}">
                <a16:creationId xmlns:a16="http://schemas.microsoft.com/office/drawing/2014/main" id="{68DD7988-8D11-179A-7783-E8C14EB9D4EC}"/>
              </a:ext>
              <a:ext uri="{C183D7F6-B498-43B3-948B-1728B52AA6E4}">
                <adec:decorative xmlns:adec="http://schemas.microsoft.com/office/drawing/2017/decorative" val="1"/>
              </a:ext>
            </a:extLst>
          </p:cNvPr>
          <p:cNvGrpSpPr/>
          <p:nvPr userDrawn="1"/>
        </p:nvGrpSpPr>
        <p:grpSpPr>
          <a:xfrm>
            <a:off x="265564" y="4892698"/>
            <a:ext cx="759694" cy="790636"/>
            <a:chOff x="265564" y="4892698"/>
            <a:chExt cx="759694" cy="790636"/>
          </a:xfrm>
        </p:grpSpPr>
        <p:pic>
          <p:nvPicPr>
            <p:cNvPr id="43" name="Graphic 42" descr="Cloud with solid fill">
              <a:extLst>
                <a:ext uri="{FF2B5EF4-FFF2-40B4-BE49-F238E27FC236}">
                  <a16:creationId xmlns:a16="http://schemas.microsoft.com/office/drawing/2014/main" id="{58E39C30-9CF0-70F6-0919-CBEBF7CA6E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64" y="4892698"/>
              <a:ext cx="553826" cy="553826"/>
            </a:xfrm>
            <a:prstGeom prst="rect">
              <a:avLst/>
            </a:prstGeom>
          </p:spPr>
        </p:pic>
        <p:grpSp>
          <p:nvGrpSpPr>
            <p:cNvPr id="96" name="ND ICON">
              <a:extLst>
                <a:ext uri="{FF2B5EF4-FFF2-40B4-BE49-F238E27FC236}">
                  <a16:creationId xmlns:a16="http://schemas.microsoft.com/office/drawing/2014/main" id="{E451EA9A-8596-A9E2-B41A-545DA6003649}"/>
                </a:ext>
                <a:ext uri="{C183D7F6-B498-43B3-948B-1728B52AA6E4}">
                  <adec:decorative xmlns:adec="http://schemas.microsoft.com/office/drawing/2017/decorative" val="1"/>
                </a:ext>
              </a:extLst>
            </p:cNvPr>
            <p:cNvGrpSpPr>
              <a:grpSpLocks noChangeAspect="1"/>
            </p:cNvGrpSpPr>
            <p:nvPr userDrawn="1"/>
          </p:nvGrpSpPr>
          <p:grpSpPr>
            <a:xfrm>
              <a:off x="510478" y="5230394"/>
              <a:ext cx="514780" cy="452940"/>
              <a:chOff x="9716107" y="4315610"/>
              <a:chExt cx="954661" cy="839979"/>
            </a:xfrm>
          </p:grpSpPr>
          <p:sp>
            <p:nvSpPr>
              <p:cNvPr id="97" name="TextBox 96">
                <a:extLst>
                  <a:ext uri="{FF2B5EF4-FFF2-40B4-BE49-F238E27FC236}">
                    <a16:creationId xmlns:a16="http://schemas.microsoft.com/office/drawing/2014/main" id="{6662FC9E-4775-D867-D1B5-C13D675EA156}"/>
                  </a:ext>
                </a:extLst>
              </p:cNvPr>
              <p:cNvSpPr txBox="1"/>
              <p:nvPr/>
            </p:nvSpPr>
            <p:spPr>
              <a:xfrm>
                <a:off x="9799622"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8" name="Group 97">
                <a:extLst>
                  <a:ext uri="{FF2B5EF4-FFF2-40B4-BE49-F238E27FC236}">
                    <a16:creationId xmlns:a16="http://schemas.microsoft.com/office/drawing/2014/main" id="{C0F73677-37E0-4E9C-1AD8-6FC747E236B0}"/>
                  </a:ext>
                </a:extLst>
              </p:cNvPr>
              <p:cNvGrpSpPr/>
              <p:nvPr/>
            </p:nvGrpSpPr>
            <p:grpSpPr>
              <a:xfrm>
                <a:off x="9716107" y="4315610"/>
                <a:ext cx="954661" cy="839979"/>
                <a:chOff x="7132637" y="1006524"/>
                <a:chExt cx="4304244" cy="4014739"/>
              </a:xfrm>
            </p:grpSpPr>
            <p:pic>
              <p:nvPicPr>
                <p:cNvPr id="100" name="Picture 99">
                  <a:extLst>
                    <a:ext uri="{FF2B5EF4-FFF2-40B4-BE49-F238E27FC236}">
                      <a16:creationId xmlns:a16="http://schemas.microsoft.com/office/drawing/2014/main" id="{4D3ED3A5-3BE7-31FC-9A25-B8E018064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101" name="AutoShape 3">
                  <a:extLst>
                    <a:ext uri="{FF2B5EF4-FFF2-40B4-BE49-F238E27FC236}">
                      <a16:creationId xmlns:a16="http://schemas.microsoft.com/office/drawing/2014/main" id="{88D4F960-C11F-7E95-C521-E64FD326EB4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99" name="Freeform: Shape 98">
                <a:extLst>
                  <a:ext uri="{FF2B5EF4-FFF2-40B4-BE49-F238E27FC236}">
                    <a16:creationId xmlns:a16="http://schemas.microsoft.com/office/drawing/2014/main" id="{E965E0DC-9589-E5A0-85F5-11FBF3EAB8CA}"/>
                  </a:ext>
                </a:extLst>
              </p:cNvPr>
              <p:cNvSpPr/>
              <p:nvPr/>
            </p:nvSpPr>
            <p:spPr bwMode="auto">
              <a:xfrm>
                <a:off x="9912042" y="4526251"/>
                <a:ext cx="562793" cy="280113"/>
              </a:xfrm>
              <a:custGeom>
                <a:avLst/>
                <a:gdLst>
                  <a:gd name="connsiteX0" fmla="*/ 377419 w 562793"/>
                  <a:gd name="connsiteY0" fmla="*/ 51374 h 280113"/>
                  <a:gd name="connsiteX1" fmla="*/ 377419 w 562793"/>
                  <a:gd name="connsiteY1" fmla="*/ 228935 h 280113"/>
                  <a:gd name="connsiteX2" fmla="*/ 408672 w 562793"/>
                  <a:gd name="connsiteY2" fmla="*/ 228935 h 280113"/>
                  <a:gd name="connsiteX3" fmla="*/ 473036 w 562793"/>
                  <a:gd name="connsiteY3" fmla="*/ 204323 h 280113"/>
                  <a:gd name="connsiteX4" fmla="*/ 496379 w 562793"/>
                  <a:gd name="connsiteY4" fmla="*/ 137322 h 280113"/>
                  <a:gd name="connsiteX5" fmla="*/ 473231 w 562793"/>
                  <a:gd name="connsiteY5" fmla="*/ 74326 h 280113"/>
                  <a:gd name="connsiteX6" fmla="*/ 408282 w 562793"/>
                  <a:gd name="connsiteY6" fmla="*/ 51374 h 280113"/>
                  <a:gd name="connsiteX7" fmla="*/ 314325 w 562793"/>
                  <a:gd name="connsiteY7" fmla="*/ 0 h 280113"/>
                  <a:gd name="connsiteX8" fmla="*/ 413556 w 562793"/>
                  <a:gd name="connsiteY8" fmla="*/ 0 h 280113"/>
                  <a:gd name="connsiteX9" fmla="*/ 562793 w 562793"/>
                  <a:gd name="connsiteY9" fmla="*/ 136541 h 280113"/>
                  <a:gd name="connsiteX10" fmla="*/ 522066 w 562793"/>
                  <a:gd name="connsiteY10" fmla="*/ 241046 h 280113"/>
                  <a:gd name="connsiteX11" fmla="*/ 413556 w 562793"/>
                  <a:gd name="connsiteY11" fmla="*/ 280113 h 280113"/>
                  <a:gd name="connsiteX12" fmla="*/ 314325 w 562793"/>
                  <a:gd name="connsiteY12" fmla="*/ 280113 h 280113"/>
                  <a:gd name="connsiteX13" fmla="*/ 0 w 562793"/>
                  <a:gd name="connsiteY13" fmla="*/ 0 h 280113"/>
                  <a:gd name="connsiteX14" fmla="*/ 67977 w 562793"/>
                  <a:gd name="connsiteY14" fmla="*/ 0 h 280113"/>
                  <a:gd name="connsiteX15" fmla="*/ 179124 w 562793"/>
                  <a:gd name="connsiteY15" fmla="*/ 170529 h 280113"/>
                  <a:gd name="connsiteX16" fmla="*/ 193188 w 562793"/>
                  <a:gd name="connsiteY16" fmla="*/ 193384 h 280113"/>
                  <a:gd name="connsiteX17" fmla="*/ 193969 w 562793"/>
                  <a:gd name="connsiteY17" fmla="*/ 193384 h 280113"/>
                  <a:gd name="connsiteX18" fmla="*/ 192407 w 562793"/>
                  <a:gd name="connsiteY18" fmla="*/ 154902 h 280113"/>
                  <a:gd name="connsiteX19" fmla="*/ 192407 w 562793"/>
                  <a:gd name="connsiteY19" fmla="*/ 0 h 280113"/>
                  <a:gd name="connsiteX20" fmla="*/ 251984 w 562793"/>
                  <a:gd name="connsiteY20" fmla="*/ 0 h 280113"/>
                  <a:gd name="connsiteX21" fmla="*/ 251984 w 562793"/>
                  <a:gd name="connsiteY21" fmla="*/ 280113 h 280113"/>
                  <a:gd name="connsiteX22" fmla="*/ 188305 w 562793"/>
                  <a:gd name="connsiteY22" fmla="*/ 280113 h 280113"/>
                  <a:gd name="connsiteX23" fmla="*/ 72860 w 562793"/>
                  <a:gd name="connsiteY23" fmla="*/ 104115 h 280113"/>
                  <a:gd name="connsiteX24" fmla="*/ 58796 w 562793"/>
                  <a:gd name="connsiteY24" fmla="*/ 80870 h 280113"/>
                  <a:gd name="connsiteX25" fmla="*/ 58015 w 562793"/>
                  <a:gd name="connsiteY25" fmla="*/ 80870 h 280113"/>
                  <a:gd name="connsiteX26" fmla="*/ 59578 w 562793"/>
                  <a:gd name="connsiteY26" fmla="*/ 126188 h 280113"/>
                  <a:gd name="connsiteX27" fmla="*/ 59578 w 562793"/>
                  <a:gd name="connsiteY27" fmla="*/ 280113 h 280113"/>
                  <a:gd name="connsiteX28" fmla="*/ 0 w 562793"/>
                  <a:gd name="connsiteY28" fmla="*/ 280113 h 2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2793" h="280113">
                    <a:moveTo>
                      <a:pt x="377419" y="51374"/>
                    </a:moveTo>
                    <a:lnTo>
                      <a:pt x="377419" y="228935"/>
                    </a:lnTo>
                    <a:lnTo>
                      <a:pt x="408672" y="228935"/>
                    </a:lnTo>
                    <a:cubicBezTo>
                      <a:pt x="436020" y="228935"/>
                      <a:pt x="457474" y="220731"/>
                      <a:pt x="473036" y="204323"/>
                    </a:cubicBezTo>
                    <a:cubicBezTo>
                      <a:pt x="488598" y="187914"/>
                      <a:pt x="496379" y="165581"/>
                      <a:pt x="496379" y="137322"/>
                    </a:cubicBezTo>
                    <a:cubicBezTo>
                      <a:pt x="496379" y="110626"/>
                      <a:pt x="488663" y="89627"/>
                      <a:pt x="473231" y="74326"/>
                    </a:cubicBezTo>
                    <a:cubicBezTo>
                      <a:pt x="457800" y="59024"/>
                      <a:pt x="436150" y="51374"/>
                      <a:pt x="408282" y="51374"/>
                    </a:cubicBezTo>
                    <a:close/>
                    <a:moveTo>
                      <a:pt x="314325" y="0"/>
                    </a:moveTo>
                    <a:lnTo>
                      <a:pt x="413556" y="0"/>
                    </a:lnTo>
                    <a:cubicBezTo>
                      <a:pt x="513047" y="0"/>
                      <a:pt x="562793" y="45514"/>
                      <a:pt x="562793" y="136541"/>
                    </a:cubicBezTo>
                    <a:cubicBezTo>
                      <a:pt x="562793" y="180166"/>
                      <a:pt x="549217" y="215001"/>
                      <a:pt x="522066" y="241046"/>
                    </a:cubicBezTo>
                    <a:cubicBezTo>
                      <a:pt x="494914" y="267091"/>
                      <a:pt x="458744" y="280113"/>
                      <a:pt x="413556" y="280113"/>
                    </a:cubicBezTo>
                    <a:lnTo>
                      <a:pt x="314325" y="280113"/>
                    </a:lnTo>
                    <a:close/>
                    <a:moveTo>
                      <a:pt x="0" y="0"/>
                    </a:moveTo>
                    <a:lnTo>
                      <a:pt x="67977" y="0"/>
                    </a:lnTo>
                    <a:lnTo>
                      <a:pt x="179124" y="170529"/>
                    </a:lnTo>
                    <a:cubicBezTo>
                      <a:pt x="184202"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354300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2" name="framing box">
            <a:extLst>
              <a:ext uri="{FF2B5EF4-FFF2-40B4-BE49-F238E27FC236}">
                <a16:creationId xmlns:a16="http://schemas.microsoft.com/office/drawing/2014/main" id="{522F22BB-7978-5D59-2E74-49F0B0AEDB35}"/>
              </a:ext>
              <a:ext uri="{C183D7F6-B498-43B3-948B-1728B52AA6E4}">
                <adec:decorative xmlns:adec="http://schemas.microsoft.com/office/drawing/2017/decorative" val="1"/>
              </a:ext>
            </a:extLst>
          </p:cNvPr>
          <p:cNvGrpSpPr/>
          <p:nvPr userDrawn="1"/>
        </p:nvGrpSpPr>
        <p:grpSpPr>
          <a:xfrm>
            <a:off x="484791" y="1582144"/>
            <a:ext cx="3657600" cy="3655900"/>
            <a:chOff x="491544" y="1827015"/>
            <a:chExt cx="2442111" cy="4161199"/>
          </a:xfrm>
        </p:grpSpPr>
        <p:sp>
          <p:nvSpPr>
            <p:cNvPr id="5" name="Rectangle 4">
              <a:extLst>
                <a:ext uri="{FF2B5EF4-FFF2-40B4-BE49-F238E27FC236}">
                  <a16:creationId xmlns:a16="http://schemas.microsoft.com/office/drawing/2014/main" id="{1B2ECE56-5AD8-A449-CA02-3BF0643B5145}"/>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1A29AE74-A2AF-F006-322D-08AF7E0DB78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7" name="Text">
            <a:extLst>
              <a:ext uri="{FF2B5EF4-FFF2-40B4-BE49-F238E27FC236}">
                <a16:creationId xmlns:a16="http://schemas.microsoft.com/office/drawing/2014/main" id="{8249C494-D1A8-C66E-983F-C053F779144D}"/>
              </a:ext>
            </a:extLst>
          </p:cNvPr>
          <p:cNvSpPr>
            <a:spLocks noGrp="1"/>
          </p:cNvSpPr>
          <p:nvPr>
            <p:ph type="body" sz="quarter" idx="12"/>
          </p:nvPr>
        </p:nvSpPr>
        <p:spPr>
          <a:xfrm>
            <a:off x="807155"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8" name="framing box">
            <a:extLst>
              <a:ext uri="{FF2B5EF4-FFF2-40B4-BE49-F238E27FC236}">
                <a16:creationId xmlns:a16="http://schemas.microsoft.com/office/drawing/2014/main" id="{07EBB8BE-DA6F-D9AF-73D6-98D046C06FF9}"/>
              </a:ext>
              <a:ext uri="{C183D7F6-B498-43B3-948B-1728B52AA6E4}">
                <adec:decorative xmlns:adec="http://schemas.microsoft.com/office/drawing/2017/decorative" val="1"/>
              </a:ext>
            </a:extLst>
          </p:cNvPr>
          <p:cNvGrpSpPr/>
          <p:nvPr userDrawn="1"/>
        </p:nvGrpSpPr>
        <p:grpSpPr>
          <a:xfrm>
            <a:off x="4196013" y="1582144"/>
            <a:ext cx="3657600" cy="3655900"/>
            <a:chOff x="491544" y="1827015"/>
            <a:chExt cx="2442111" cy="4161199"/>
          </a:xfrm>
        </p:grpSpPr>
        <p:sp>
          <p:nvSpPr>
            <p:cNvPr id="9" name="Rectangle 8">
              <a:extLst>
                <a:ext uri="{FF2B5EF4-FFF2-40B4-BE49-F238E27FC236}">
                  <a16:creationId xmlns:a16="http://schemas.microsoft.com/office/drawing/2014/main" id="{97CA22F1-1F57-007C-45EB-0CCECB0B3BB7}"/>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A5DAC6ED-D43A-67FC-CC8D-ED372B44A0F3}"/>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4" name="Text">
            <a:extLst>
              <a:ext uri="{FF2B5EF4-FFF2-40B4-BE49-F238E27FC236}">
                <a16:creationId xmlns:a16="http://schemas.microsoft.com/office/drawing/2014/main" id="{50169FDD-8D97-BC57-827F-269C8FF0E403}"/>
              </a:ext>
            </a:extLst>
          </p:cNvPr>
          <p:cNvSpPr>
            <a:spLocks noGrp="1"/>
          </p:cNvSpPr>
          <p:nvPr>
            <p:ph type="body" sz="quarter" idx="13"/>
          </p:nvPr>
        </p:nvSpPr>
        <p:spPr>
          <a:xfrm>
            <a:off x="4518377"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11" name="framing box">
            <a:extLst>
              <a:ext uri="{FF2B5EF4-FFF2-40B4-BE49-F238E27FC236}">
                <a16:creationId xmlns:a16="http://schemas.microsoft.com/office/drawing/2014/main" id="{B9F66AD3-5FDA-B204-344C-8EE85BFC6A23}"/>
              </a:ext>
              <a:ext uri="{C183D7F6-B498-43B3-948B-1728B52AA6E4}">
                <adec:decorative xmlns:adec="http://schemas.microsoft.com/office/drawing/2017/decorative" val="1"/>
              </a:ext>
            </a:extLst>
          </p:cNvPr>
          <p:cNvGrpSpPr/>
          <p:nvPr userDrawn="1"/>
        </p:nvGrpSpPr>
        <p:grpSpPr>
          <a:xfrm>
            <a:off x="7907236" y="1582144"/>
            <a:ext cx="3657600" cy="3655900"/>
            <a:chOff x="491544" y="1827015"/>
            <a:chExt cx="2442111" cy="4161199"/>
          </a:xfrm>
        </p:grpSpPr>
        <p:sp>
          <p:nvSpPr>
            <p:cNvPr id="12" name="Rectangle 11">
              <a:extLst>
                <a:ext uri="{FF2B5EF4-FFF2-40B4-BE49-F238E27FC236}">
                  <a16:creationId xmlns:a16="http://schemas.microsoft.com/office/drawing/2014/main" id="{D2905772-3A71-D5EE-5A4C-093050BA89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3D3F15A2-9D60-F965-14E1-70B22893838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5" name="Text">
            <a:extLst>
              <a:ext uri="{FF2B5EF4-FFF2-40B4-BE49-F238E27FC236}">
                <a16:creationId xmlns:a16="http://schemas.microsoft.com/office/drawing/2014/main" id="{972B3FE3-942E-8A54-6E33-BC08019F0816}"/>
              </a:ext>
            </a:extLst>
          </p:cNvPr>
          <p:cNvSpPr>
            <a:spLocks noGrp="1"/>
          </p:cNvSpPr>
          <p:nvPr>
            <p:ph type="body" sz="quarter" idx="14"/>
          </p:nvPr>
        </p:nvSpPr>
        <p:spPr>
          <a:xfrm>
            <a:off x="8229600"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87831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73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682" y="6082192"/>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28541093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12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80030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20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596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6886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lgn="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670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9968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lgn="l">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283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26786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34913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1219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21241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5494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087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77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216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0939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895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7314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323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803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3243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0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89773-7151-4E21-8F9C-706D62718CC6}"/>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B31725ED-12E7-40CE-88D0-B69A3A8D84DE}"/>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42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1138115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68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0E37A-D191-40E8-A39F-9EA0CC4A6C11}"/>
              </a:ext>
            </a:extLst>
          </p:cNvPr>
          <p:cNvPicPr>
            <a:picLocks/>
          </p:cNvPicPr>
          <p:nvPr userDrawn="1"/>
        </p:nvPicPr>
        <p:blipFill rotWithShape="1">
          <a:blip r:embed="rId2" cstate="email">
            <a:extLst>
              <a:ext uri="{28A0092B-C50C-407E-A947-70E740481C1C}">
                <a14:useLocalDpi xmlns:a14="http://schemas.microsoft.com/office/drawing/2010/main"/>
              </a:ext>
            </a:extLst>
          </a:blip>
          <a:srcRect t="133" b="-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8B65F8E-2220-EC74-9E6A-CE371E1E9555}"/>
              </a:ext>
            </a:extLst>
          </p:cNvPr>
          <p:cNvPicPr>
            <a:picLocks noChangeAspect="1"/>
          </p:cNvPicPr>
          <p:nvPr userDrawn="1"/>
        </p:nvPicPr>
        <p:blipFill>
          <a:blip r:embed="rId3"/>
          <a:stretch>
            <a:fillRect/>
          </a:stretch>
        </p:blipFill>
        <p:spPr>
          <a:xfrm>
            <a:off x="297015" y="296427"/>
            <a:ext cx="1948792" cy="872594"/>
          </a:xfrm>
          <a:prstGeom prst="rect">
            <a:avLst/>
          </a:prstGeom>
        </p:spPr>
      </p:pic>
      <p:pic>
        <p:nvPicPr>
          <p:cNvPr id="5" name="Picture 4">
            <a:extLst>
              <a:ext uri="{FF2B5EF4-FFF2-40B4-BE49-F238E27FC236}">
                <a16:creationId xmlns:a16="http://schemas.microsoft.com/office/drawing/2014/main" id="{5BF3A847-8BB7-00E8-BDDE-5566DB3F03B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505576" y="2634342"/>
            <a:ext cx="3081791" cy="1949233"/>
          </a:xfrm>
          <a:prstGeom prst="rect">
            <a:avLst/>
          </a:prstGeom>
        </p:spPr>
      </p:pic>
    </p:spTree>
    <p:extLst>
      <p:ext uri="{BB962C8B-B14F-4D97-AF65-F5344CB8AC3E}">
        <p14:creationId xmlns:p14="http://schemas.microsoft.com/office/powerpoint/2010/main" val="416042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67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90053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455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6313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022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9182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2331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935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4230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447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5424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340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9128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818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098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069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2235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535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6582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429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012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62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89486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5519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defPPr>
              <a:defRPr lang="en-US"/>
            </a:defPPr>
            <a:lvl1pPr defTabSz="914330">
              <a:defRPr sz="1600">
                <a:solidFill>
                  <a:srgbClr val="FFFFFF"/>
                </a:solidFill>
                <a:latin typeface="Segoe UI"/>
              </a:defRPr>
            </a:lvl1pPr>
          </a:lstStyle>
          <a:p>
            <a:pPr lvl="0"/>
            <a:endParaRPr lang="en-US"/>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1049534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546283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173155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1399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8023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3561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9800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5857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4725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42915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46588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228600" y="73152"/>
            <a:ext cx="11018520" cy="430887"/>
          </a:xfrm>
        </p:spPr>
        <p:txBody>
          <a:bodyPr/>
          <a:lstStyle>
            <a:lvl1pPr>
              <a:defRPr sz="2800"/>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228600" y="1797533"/>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228600" y="504838"/>
            <a:ext cx="11017250" cy="307777"/>
          </a:xfrm>
        </p:spPr>
        <p:txBody>
          <a:bodyPr/>
          <a:lstStyle>
            <a:lvl1pPr marL="0" indent="0" algn="l" defTabSz="914400" rtl="0" eaLnBrk="1" latinLnBrk="0" hangingPunct="1">
              <a:buNone/>
              <a:defRPr lang="en-US" sz="2000" b="0" kern="1200" dirty="0" smtClean="0">
                <a:solidFill>
                  <a:schemeClr val="tx1"/>
                </a:solidFill>
                <a:latin typeface="+mn-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
        <p:nvSpPr>
          <p:cNvPr id="6" name="TextBox 5">
            <a:extLst>
              <a:ext uri="{FF2B5EF4-FFF2-40B4-BE49-F238E27FC236}">
                <a16:creationId xmlns:a16="http://schemas.microsoft.com/office/drawing/2014/main" id="{9BB69A1C-4F67-4404-8851-6B7E89865F5F}"/>
              </a:ext>
            </a:extLst>
          </p:cNvPr>
          <p:cNvSpPr txBox="1"/>
          <p:nvPr userDrawn="1"/>
        </p:nvSpPr>
        <p:spPr>
          <a:xfrm>
            <a:off x="4084320" y="6554335"/>
            <a:ext cx="402336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a:t>
            </a:r>
            <a:r>
              <a:rPr kumimoji="0" lang="en-US" sz="800" b="1" i="0" u="none" strike="noStrike" kern="1200" cap="none" spc="0" normalizeH="0" baseline="0" noProof="0">
                <a:ln>
                  <a:noFill/>
                </a:ln>
                <a:solidFill>
                  <a:srgbClr val="000000"/>
                </a:solidFill>
                <a:effectLst/>
                <a:uLnTx/>
                <a:uFillTx/>
                <a:latin typeface="Segoe UI"/>
                <a:ea typeface="+mn-ea"/>
                <a:cs typeface="+mn-cs"/>
              </a:rPr>
              <a:t>FOR INTERNAL USE </a:t>
            </a:r>
            <a:r>
              <a:rPr kumimoji="0" lang="en-US" sz="800" b="0" i="0" u="none" strike="noStrike" kern="1200" cap="none" spc="0" normalizeH="0" baseline="0" noProof="0">
                <a:ln>
                  <a:noFill/>
                </a:ln>
                <a:solidFill>
                  <a:srgbClr val="000000"/>
                </a:solidFill>
                <a:effectLst/>
                <a:uLnTx/>
                <a:uFillTx/>
                <a:latin typeface="Segoe UI"/>
                <a:ea typeface="+mn-ea"/>
                <a:cs typeface="+mn-cs"/>
              </a:rPr>
              <a:t>ONLY</a:t>
            </a:r>
          </a:p>
        </p:txBody>
      </p:sp>
    </p:spTree>
    <p:extLst>
      <p:ext uri="{BB962C8B-B14F-4D97-AF65-F5344CB8AC3E}">
        <p14:creationId xmlns:p14="http://schemas.microsoft.com/office/powerpoint/2010/main" val="2279644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848B-75E1-C908-12EC-D0E2D32788A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0ECA0A-5325-D97C-F556-2A5DB511E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045809-0B1D-E744-431F-2A40FC9556E0}"/>
              </a:ext>
            </a:extLst>
          </p:cNvPr>
          <p:cNvSpPr>
            <a:spLocks noGrp="1"/>
          </p:cNvSpPr>
          <p:nvPr>
            <p:ph type="dt" sz="half" idx="10"/>
          </p:nvPr>
        </p:nvSpPr>
        <p:spPr/>
        <p:txBody>
          <a:bodyPr/>
          <a:lstStyle/>
          <a:p>
            <a:fld id="{C867E50E-B020-4916-947A-67FCE6F7A078}" type="datetimeFigureOut">
              <a:rPr lang="en-AU" smtClean="0"/>
              <a:t>22/03/2023</a:t>
            </a:fld>
            <a:endParaRPr lang="en-AU"/>
          </a:p>
        </p:txBody>
      </p:sp>
      <p:sp>
        <p:nvSpPr>
          <p:cNvPr id="5" name="Footer Placeholder 4">
            <a:extLst>
              <a:ext uri="{FF2B5EF4-FFF2-40B4-BE49-F238E27FC236}">
                <a16:creationId xmlns:a16="http://schemas.microsoft.com/office/drawing/2014/main" id="{ACEFAAAC-9C23-BC06-D304-2F0D2C65EF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AD104B-54C3-B28D-4FF2-0A814BC39DB9}"/>
              </a:ext>
            </a:extLst>
          </p:cNvPr>
          <p:cNvSpPr>
            <a:spLocks noGrp="1"/>
          </p:cNvSpPr>
          <p:nvPr>
            <p:ph type="sldNum" sz="quarter" idx="12"/>
          </p:nvPr>
        </p:nvSpPr>
        <p:spPr/>
        <p:txBody>
          <a:bodyPr/>
          <a:lstStyle/>
          <a:p>
            <a:fld id="{4EB09B63-8F07-47D6-9D2D-017FBB95BFA4}" type="slidenum">
              <a:rPr lang="en-AU" smtClean="0"/>
              <a:t>‹#›</a:t>
            </a:fld>
            <a:endParaRPr lang="en-AU"/>
          </a:p>
        </p:txBody>
      </p:sp>
    </p:spTree>
    <p:extLst>
      <p:ext uri="{BB962C8B-B14F-4D97-AF65-F5344CB8AC3E}">
        <p14:creationId xmlns:p14="http://schemas.microsoft.com/office/powerpoint/2010/main" val="209703078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4096532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04946"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63789"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00746"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49609770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47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9471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705030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39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725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093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759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113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30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775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661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9272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675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82254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85903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4175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361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8493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759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9435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650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6238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2628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706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42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4192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808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9143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62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369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496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20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03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11099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7363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888750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73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426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37258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18604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5966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08466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2783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8543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079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726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1975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9213997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43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856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E3E3A151-8E75-4830-8C1A-FB6A5DE4F34B}"/>
              </a:ext>
            </a:extLst>
          </p:cNvPr>
          <p:cNvSpPr txBox="1"/>
          <p:nvPr userDrawn="1"/>
        </p:nvSpPr>
        <p:spPr>
          <a:xfrm>
            <a:off x="8125691" y="6488668"/>
            <a:ext cx="4568536"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F26BC5B6-D307-4A24-8B3E-AA09DB8D5712}"/>
              </a:ext>
            </a:extLst>
          </p:cNvPr>
          <p:cNvSpPr>
            <a:spLocks noGrp="1"/>
          </p:cNvSpPr>
          <p:nvPr>
            <p:ph type="title"/>
          </p:nvPr>
        </p:nvSpPr>
        <p:spPr>
          <a:xfrm>
            <a:off x="519832" y="2413337"/>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B8B3534C-DFC0-4098-9945-D069FFF5FA3C}"/>
              </a:ext>
            </a:extLst>
          </p:cNvPr>
          <p:cNvSpPr>
            <a:spLocks noGrp="1"/>
          </p:cNvSpPr>
          <p:nvPr>
            <p:ph type="body" sz="quarter" idx="10"/>
          </p:nvPr>
        </p:nvSpPr>
        <p:spPr>
          <a:xfrm>
            <a:off x="873125" y="4572000"/>
            <a:ext cx="3130550" cy="1182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61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77439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43B1FC-361E-4F93-8731-B37AB9046FA0}"/>
              </a:ext>
              <a:ext uri="{C183D7F6-B498-43B3-948B-1728B52AA6E4}">
                <adec:decorative xmlns:adec="http://schemas.microsoft.com/office/drawing/2017/decorative" val="1"/>
              </a:ext>
            </a:extLst>
          </p:cNvPr>
          <p:cNvSpPr/>
          <p:nvPr userDrawn="1"/>
        </p:nvSpPr>
        <p:spPr bwMode="auto">
          <a:xfrm>
            <a:off x="65626" y="484558"/>
            <a:ext cx="12109285" cy="102876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31DD15D-487E-4B03-B578-03C5597389D7}"/>
              </a:ext>
              <a:ext uri="{C183D7F6-B498-43B3-948B-1728B52AA6E4}">
                <adec:decorative xmlns:adec="http://schemas.microsoft.com/office/drawing/2017/decorative" val="1"/>
              </a:ext>
            </a:extLst>
          </p:cNvPr>
          <p:cNvSpPr/>
          <p:nvPr userDrawn="1"/>
        </p:nvSpPr>
        <p:spPr bwMode="auto">
          <a:xfrm>
            <a:off x="0" y="-20997"/>
            <a:ext cx="12192001" cy="1558847"/>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Tree>
    <p:extLst>
      <p:ext uri="{BB962C8B-B14F-4D97-AF65-F5344CB8AC3E}">
        <p14:creationId xmlns:p14="http://schemas.microsoft.com/office/powerpoint/2010/main" val="2507181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F6194-5ADC-4533-9B70-34866303573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FA543D5C-0199-46D8-B4E8-DB4F9A2D3AA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Tree>
    <p:extLst>
      <p:ext uri="{BB962C8B-B14F-4D97-AF65-F5344CB8AC3E}">
        <p14:creationId xmlns:p14="http://schemas.microsoft.com/office/powerpoint/2010/main" val="3656237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943466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4" name="MASK">
            <a:extLst>
              <a:ext uri="{FF2B5EF4-FFF2-40B4-BE49-F238E27FC236}">
                <a16:creationId xmlns:a16="http://schemas.microsoft.com/office/drawing/2014/main" id="{0926BB56-7732-442B-A2FF-F9F20022AFDB}"/>
              </a:ext>
            </a:extLst>
          </p:cNvPr>
          <p:cNvSpPr/>
          <p:nvPr userDrawn="1"/>
        </p:nvSpPr>
        <p:spPr bwMode="auto">
          <a:xfrm>
            <a:off x="-6210" y="1559877"/>
            <a:ext cx="12182167" cy="5298123"/>
          </a:xfrm>
          <a:custGeom>
            <a:avLst/>
            <a:gdLst>
              <a:gd name="connsiteX0" fmla="*/ 5722653 w 12182167"/>
              <a:gd name="connsiteY0" fmla="*/ 908744 h 5298123"/>
              <a:gd name="connsiteX1" fmla="*/ 4800482 w 12182167"/>
              <a:gd name="connsiteY1" fmla="*/ 1082299 h 5298123"/>
              <a:gd name="connsiteX2" fmla="*/ 4181384 w 12182167"/>
              <a:gd name="connsiteY2" fmla="*/ 1460492 h 5298123"/>
              <a:gd name="connsiteX3" fmla="*/ 3684033 w 12182167"/>
              <a:gd name="connsiteY3" fmla="*/ 2082181 h 5298123"/>
              <a:gd name="connsiteX4" fmla="*/ 3891263 w 12182167"/>
              <a:gd name="connsiteY4" fmla="*/ 3180497 h 5298123"/>
              <a:gd name="connsiteX5" fmla="*/ 4492228 w 12182167"/>
              <a:gd name="connsiteY5" fmla="*/ 3514654 h 5298123"/>
              <a:gd name="connsiteX6" fmla="*/ 5098374 w 12182167"/>
              <a:gd name="connsiteY6" fmla="*/ 3708932 h 5298123"/>
              <a:gd name="connsiteX7" fmla="*/ 5559460 w 12182167"/>
              <a:gd name="connsiteY7" fmla="*/ 3540558 h 5298123"/>
              <a:gd name="connsiteX8" fmla="*/ 5937654 w 12182167"/>
              <a:gd name="connsiteY8" fmla="*/ 3587185 h 5298123"/>
              <a:gd name="connsiteX9" fmla="*/ 6227775 w 12182167"/>
              <a:gd name="connsiteY9" fmla="*/ 3947246 h 5298123"/>
              <a:gd name="connsiteX10" fmla="*/ 6631872 w 12182167"/>
              <a:gd name="connsiteY10" fmla="*/ 3752968 h 5298123"/>
              <a:gd name="connsiteX11" fmla="*/ 7276874 w 12182167"/>
              <a:gd name="connsiteY11" fmla="*/ 3444715 h 5298123"/>
              <a:gd name="connsiteX12" fmla="*/ 7787176 w 12182167"/>
              <a:gd name="connsiteY12" fmla="*/ 3574233 h 5298123"/>
              <a:gd name="connsiteX13" fmla="*/ 8033261 w 12182167"/>
              <a:gd name="connsiteY13" fmla="*/ 3460257 h 5298123"/>
              <a:gd name="connsiteX14" fmla="*/ 8224949 w 12182167"/>
              <a:gd name="connsiteY14" fmla="*/ 3128690 h 5298123"/>
              <a:gd name="connsiteX15" fmla="*/ 8082478 w 12182167"/>
              <a:gd name="connsiteY15" fmla="*/ 2835978 h 5298123"/>
              <a:gd name="connsiteX16" fmla="*/ 8240491 w 12182167"/>
              <a:gd name="connsiteY16" fmla="*/ 2468146 h 5298123"/>
              <a:gd name="connsiteX17" fmla="*/ 7805309 w 12182167"/>
              <a:gd name="connsiteY17" fmla="*/ 1792060 h 5298123"/>
              <a:gd name="connsiteX18" fmla="*/ 7463380 w 12182167"/>
              <a:gd name="connsiteY18" fmla="*/ 1470854 h 5298123"/>
              <a:gd name="connsiteX19" fmla="*/ 6950488 w 12182167"/>
              <a:gd name="connsiteY19" fmla="*/ 1118564 h 5298123"/>
              <a:gd name="connsiteX20" fmla="*/ 6538619 w 12182167"/>
              <a:gd name="connsiteY20" fmla="*/ 932057 h 5298123"/>
              <a:gd name="connsiteX21" fmla="*/ 0 w 12182167"/>
              <a:gd name="connsiteY21" fmla="*/ 0 h 5298123"/>
              <a:gd name="connsiteX22" fmla="*/ 12182167 w 12182167"/>
              <a:gd name="connsiteY22" fmla="*/ 0 h 5298123"/>
              <a:gd name="connsiteX23" fmla="*/ 12182167 w 12182167"/>
              <a:gd name="connsiteY23" fmla="*/ 5298123 h 5298123"/>
              <a:gd name="connsiteX24" fmla="*/ 0 w 12182167"/>
              <a:gd name="connsiteY24" fmla="*/ 5298123 h 529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2167" h="5298123">
                <a:moveTo>
                  <a:pt x="5722653" y="908744"/>
                </a:moveTo>
                <a:lnTo>
                  <a:pt x="4800482" y="1082299"/>
                </a:lnTo>
                <a:lnTo>
                  <a:pt x="4181384" y="1460492"/>
                </a:lnTo>
                <a:lnTo>
                  <a:pt x="3684033" y="2082181"/>
                </a:lnTo>
                <a:lnTo>
                  <a:pt x="3891263" y="3180497"/>
                </a:lnTo>
                <a:lnTo>
                  <a:pt x="4492228" y="3514654"/>
                </a:lnTo>
                <a:lnTo>
                  <a:pt x="5098374" y="3708932"/>
                </a:lnTo>
                <a:lnTo>
                  <a:pt x="5559460" y="3540558"/>
                </a:lnTo>
                <a:lnTo>
                  <a:pt x="5937654" y="3587185"/>
                </a:lnTo>
                <a:lnTo>
                  <a:pt x="6227775" y="3947246"/>
                </a:lnTo>
                <a:lnTo>
                  <a:pt x="6631872" y="3752968"/>
                </a:lnTo>
                <a:lnTo>
                  <a:pt x="7276874" y="3444715"/>
                </a:lnTo>
                <a:lnTo>
                  <a:pt x="7787176" y="3574233"/>
                </a:lnTo>
                <a:lnTo>
                  <a:pt x="8033261" y="3460257"/>
                </a:lnTo>
                <a:lnTo>
                  <a:pt x="8224949" y="3128690"/>
                </a:lnTo>
                <a:lnTo>
                  <a:pt x="8082478" y="2835978"/>
                </a:lnTo>
                <a:lnTo>
                  <a:pt x="8240491" y="2468146"/>
                </a:lnTo>
                <a:lnTo>
                  <a:pt x="7805309" y="1792060"/>
                </a:lnTo>
                <a:lnTo>
                  <a:pt x="7463380" y="1470854"/>
                </a:lnTo>
                <a:lnTo>
                  <a:pt x="6950488" y="1118564"/>
                </a:lnTo>
                <a:lnTo>
                  <a:pt x="6538619" y="932057"/>
                </a:lnTo>
                <a:close/>
                <a:moveTo>
                  <a:pt x="0" y="0"/>
                </a:moveTo>
                <a:lnTo>
                  <a:pt x="12182167" y="0"/>
                </a:lnTo>
                <a:lnTo>
                  <a:pt x="12182167" y="5298123"/>
                </a:lnTo>
                <a:lnTo>
                  <a:pt x="0" y="5298123"/>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BLUE TITLE LINE">
            <a:extLst>
              <a:ext uri="{FF2B5EF4-FFF2-40B4-BE49-F238E27FC236}">
                <a16:creationId xmlns:a16="http://schemas.microsoft.com/office/drawing/2014/main" id="{7744EB22-D12B-4682-BF4A-37E2AB3FCDEB}"/>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TITLE MASK">
            <a:extLst>
              <a:ext uri="{FF2B5EF4-FFF2-40B4-BE49-F238E27FC236}">
                <a16:creationId xmlns:a16="http://schemas.microsoft.com/office/drawing/2014/main" id="{827AED95-0EB3-425F-A419-4A7E9733F32F}"/>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Tree>
    <p:extLst>
      <p:ext uri="{BB962C8B-B14F-4D97-AF65-F5344CB8AC3E}">
        <p14:creationId xmlns:p14="http://schemas.microsoft.com/office/powerpoint/2010/main" val="423817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A6D269-4E45-450F-9D79-DCCF1836F98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5DDCEF85-BD85-40CD-9AA3-0E3ECBE0C97E}"/>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969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8C0161-54E6-47E3-AA05-A458D68F86BE}"/>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AFBF423F-8F31-4946-95F5-0D58B59FFE4F}"/>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5D2EE5F7-03BF-44D4-8348-B33E85DF527E}"/>
              </a:ext>
            </a:extLst>
          </p:cNvPr>
          <p:cNvSpPr>
            <a:spLocks noGrp="1"/>
          </p:cNvSpPr>
          <p:nvPr>
            <p:ph sz="quarter" idx="19" hasCustomPrompt="1"/>
          </p:nvPr>
        </p:nvSpPr>
        <p:spPr>
          <a:xfrm>
            <a:off x="7956550" y="2946400"/>
            <a:ext cx="2530475" cy="947952"/>
          </a:xfrm>
        </p:spPr>
        <p:txBody>
          <a:bodyPr/>
          <a:lstStyle>
            <a:lvl1pPr marL="0" indent="0">
              <a:buNone/>
              <a:defRPr/>
            </a:lvl1pPr>
          </a:lstStyle>
          <a:p>
            <a:pPr lvl="0"/>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149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4C4B537-EEF5-4387-8E54-930E6F3BE566}"/>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D7E1AB17-76C1-4F06-9BD4-6F4EE81A8D7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85C998B9-62E1-4A13-B487-9B8B552D47F0}"/>
              </a:ext>
            </a:extLst>
          </p:cNvPr>
          <p:cNvSpPr>
            <a:spLocks noGrp="1"/>
          </p:cNvSpPr>
          <p:nvPr>
            <p:ph sz="quarter" idx="19"/>
          </p:nvPr>
        </p:nvSpPr>
        <p:spPr>
          <a:xfrm>
            <a:off x="4540250" y="3052763"/>
            <a:ext cx="2449513" cy="430887"/>
          </a:xfrm>
        </p:spPr>
        <p:txBody>
          <a:bodyPr/>
          <a:lstStyle/>
          <a:p>
            <a:pPr lvl="0"/>
            <a:r>
              <a:rPr lang="en-US"/>
              <a:t>Click to edit</a:t>
            </a:r>
          </a:p>
        </p:txBody>
      </p:sp>
    </p:spTree>
    <p:extLst>
      <p:ext uri="{BB962C8B-B14F-4D97-AF65-F5344CB8AC3E}">
        <p14:creationId xmlns:p14="http://schemas.microsoft.com/office/powerpoint/2010/main" val="425822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7447E5-C8F2-40D6-B7FD-E06EB0A74721}"/>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4" name="Rectangle 13">
            <a:extLst>
              <a:ext uri="{FF2B5EF4-FFF2-40B4-BE49-F238E27FC236}">
                <a16:creationId xmlns:a16="http://schemas.microsoft.com/office/drawing/2014/main" id="{D67F9F70-3C0D-4868-B573-BB5F6BEBD51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65C06CC6-F47D-4778-B7A5-F1AFAAF8B2F4}"/>
              </a:ext>
            </a:extLst>
          </p:cNvPr>
          <p:cNvSpPr>
            <a:spLocks noGrp="1"/>
          </p:cNvSpPr>
          <p:nvPr>
            <p:ph sz="quarter" idx="17"/>
          </p:nvPr>
        </p:nvSpPr>
        <p:spPr>
          <a:xfrm>
            <a:off x="5005388" y="3224213"/>
            <a:ext cx="1798637"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93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31A38-8A1E-4D01-B216-E49ABC472FBD}"/>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D630995C-9C96-4464-8541-B2D5B96BF0DD}"/>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5067300" y="3052763"/>
            <a:ext cx="1365250" cy="1333500"/>
          </a:xfrm>
        </p:spPr>
        <p:txBody>
          <a:bodyPr/>
          <a:lstStyle/>
          <a:p>
            <a:pPr lvl="0"/>
            <a:r>
              <a:rPr lang="en-US"/>
              <a:t>Click to h level</a:t>
            </a:r>
          </a:p>
        </p:txBody>
      </p:sp>
      <p:sp>
        <p:nvSpPr>
          <p:cNvPr id="13" name="Content Placeholder 12">
            <a:extLst>
              <a:ext uri="{FF2B5EF4-FFF2-40B4-BE49-F238E27FC236}">
                <a16:creationId xmlns:a16="http://schemas.microsoft.com/office/drawing/2014/main" id="{96F9EDD6-186D-4517-AEF9-EF1919A2F820}"/>
              </a:ext>
            </a:extLst>
          </p:cNvPr>
          <p:cNvSpPr>
            <a:spLocks noGrp="1"/>
          </p:cNvSpPr>
          <p:nvPr>
            <p:ph sz="quarter" idx="16"/>
          </p:nvPr>
        </p:nvSpPr>
        <p:spPr>
          <a:xfrm>
            <a:off x="6432550" y="1390650"/>
            <a:ext cx="914400" cy="430887"/>
          </a:xfrm>
        </p:spPr>
        <p:txBody>
          <a:bodyPr/>
          <a:lstStyle/>
          <a:p>
            <a:pPr lvl="0"/>
            <a:endParaRPr lang="en-US"/>
          </a:p>
        </p:txBody>
      </p:sp>
    </p:spTree>
    <p:extLst>
      <p:ext uri="{BB962C8B-B14F-4D97-AF65-F5344CB8AC3E}">
        <p14:creationId xmlns:p14="http://schemas.microsoft.com/office/powerpoint/2010/main" val="136956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D2D492-3508-462A-B622-C674C84CD769}"/>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3" name="Rectangle 12">
            <a:extLst>
              <a:ext uri="{FF2B5EF4-FFF2-40B4-BE49-F238E27FC236}">
                <a16:creationId xmlns:a16="http://schemas.microsoft.com/office/drawing/2014/main" id="{B96A56CF-AB51-447C-B581-B794B53FE80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63198721-9189-4754-A5C5-A1ED67EDB286}"/>
              </a:ext>
            </a:extLst>
          </p:cNvPr>
          <p:cNvSpPr>
            <a:spLocks noGrp="1"/>
          </p:cNvSpPr>
          <p:nvPr>
            <p:ph sz="quarter" idx="17"/>
          </p:nvPr>
        </p:nvSpPr>
        <p:spPr>
          <a:xfrm>
            <a:off x="4933950" y="1695450"/>
            <a:ext cx="2814638"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FA95539-0317-4D8A-B0DA-4C557B39BC04}"/>
              </a:ext>
            </a:extLst>
          </p:cNvPr>
          <p:cNvSpPr>
            <a:spLocks noGrp="1"/>
          </p:cNvSpPr>
          <p:nvPr>
            <p:ph sz="quarter" idx="18"/>
          </p:nvPr>
        </p:nvSpPr>
        <p:spPr>
          <a:xfrm>
            <a:off x="876300" y="1538288"/>
            <a:ext cx="1447800" cy="109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B869953-A1E6-499E-AE54-C70F2607EBD2}"/>
              </a:ext>
            </a:extLst>
          </p:cNvPr>
          <p:cNvSpPr>
            <a:spLocks noGrp="1"/>
          </p:cNvSpPr>
          <p:nvPr>
            <p:ph sz="quarter" idx="19"/>
          </p:nvPr>
        </p:nvSpPr>
        <p:spPr>
          <a:xfrm>
            <a:off x="6173788" y="2824163"/>
            <a:ext cx="2814637" cy="156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852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B2658535-A220-41CC-95E7-7887647FAB7E}"/>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6A39E583-4780-4C4A-9530-82A010E9FCF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236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775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8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8120280" y="6400356"/>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40E76FB0-2A8B-4DB3-962F-7C825DC42897}"/>
              </a:ext>
            </a:extLst>
          </p:cNvPr>
          <p:cNvSpPr>
            <a:spLocks noGrp="1"/>
          </p:cNvSpPr>
          <p:nvPr>
            <p:ph sz="quarter" idx="10"/>
          </p:nvPr>
        </p:nvSpPr>
        <p:spPr>
          <a:xfrm>
            <a:off x="4727575" y="3579813"/>
            <a:ext cx="3408363" cy="1627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840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18980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7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706B21-EF78-4135-8B2E-2DC8714CED53}"/>
              </a:ext>
            </a:extLst>
          </p:cNvPr>
          <p:cNvSpPr>
            <a:spLocks noGrp="1"/>
          </p:cNvSpPr>
          <p:nvPr>
            <p:ph sz="quarter" idx="12"/>
          </p:nvPr>
        </p:nvSpPr>
        <p:spPr>
          <a:xfrm>
            <a:off x="1239838" y="3192463"/>
            <a:ext cx="22479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DC3BA3A-DB2A-4BCE-ABCA-395A08425C0F}"/>
              </a:ext>
            </a:extLst>
          </p:cNvPr>
          <p:cNvSpPr>
            <a:spLocks noGrp="1"/>
          </p:cNvSpPr>
          <p:nvPr>
            <p:ph sz="quarter" idx="13"/>
          </p:nvPr>
        </p:nvSpPr>
        <p:spPr>
          <a:xfrm>
            <a:off x="4478338"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B98C9B8-8B12-49E6-ACD9-165EE0AA0ADF}"/>
              </a:ext>
            </a:extLst>
          </p:cNvPr>
          <p:cNvSpPr>
            <a:spLocks noGrp="1"/>
          </p:cNvSpPr>
          <p:nvPr>
            <p:ph sz="quarter" idx="14"/>
          </p:nvPr>
        </p:nvSpPr>
        <p:spPr>
          <a:xfrm>
            <a:off x="7097713"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17AAA40-8A1B-41FA-A272-A122A2E25541}"/>
              </a:ext>
            </a:extLst>
          </p:cNvPr>
          <p:cNvSpPr>
            <a:spLocks noGrp="1"/>
          </p:cNvSpPr>
          <p:nvPr>
            <p:ph sz="quarter" idx="15"/>
          </p:nvPr>
        </p:nvSpPr>
        <p:spPr>
          <a:xfrm>
            <a:off x="9625013" y="3192463"/>
            <a:ext cx="19812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F4B6236-FB3A-4D13-BA1A-06D315496D0E}"/>
              </a:ext>
            </a:extLst>
          </p:cNvPr>
          <p:cNvSpPr>
            <a:spLocks noGrp="1"/>
          </p:cNvSpPr>
          <p:nvPr>
            <p:ph sz="quarter" idx="16"/>
          </p:nvPr>
        </p:nvSpPr>
        <p:spPr>
          <a:xfrm>
            <a:off x="2511425" y="1239838"/>
            <a:ext cx="4462463" cy="15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148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6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D4F907-DC92-41C6-85EB-A49808159693}"/>
              </a:ext>
            </a:extLst>
          </p:cNvPr>
          <p:cNvSpPr>
            <a:spLocks noGrp="1"/>
          </p:cNvSpPr>
          <p:nvPr>
            <p:ph sz="quarter" idx="10"/>
          </p:nvPr>
        </p:nvSpPr>
        <p:spPr>
          <a:xfrm>
            <a:off x="882650" y="3813175"/>
            <a:ext cx="2976563" cy="122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8E879AD-46A0-498D-BE62-98D53AAAE41A}"/>
              </a:ext>
            </a:extLst>
          </p:cNvPr>
          <p:cNvSpPr>
            <a:spLocks noGrp="1"/>
          </p:cNvSpPr>
          <p:nvPr>
            <p:ph sz="quarter" idx="11"/>
          </p:nvPr>
        </p:nvSpPr>
        <p:spPr>
          <a:xfrm>
            <a:off x="7423150" y="3813175"/>
            <a:ext cx="3208338" cy="1379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664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5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7D51E74-5EFF-4A11-B4FB-52B60A22F743}"/>
              </a:ext>
            </a:extLst>
          </p:cNvPr>
          <p:cNvSpPr>
            <a:spLocks noGrp="1"/>
          </p:cNvSpPr>
          <p:nvPr>
            <p:ph sz="quarter" idx="10" hasCustomPrompt="1"/>
          </p:nvPr>
        </p:nvSpPr>
        <p:spPr>
          <a:xfrm>
            <a:off x="1239838" y="2727325"/>
            <a:ext cx="2401887" cy="861774"/>
          </a:xfrm>
        </p:spPr>
        <p:txBody>
          <a:bodyPr/>
          <a:lstStyle/>
          <a:p>
            <a:pPr lvl="0"/>
            <a:r>
              <a:rPr lang="en-US"/>
              <a:t>Click to edit Master level</a:t>
            </a:r>
          </a:p>
        </p:txBody>
      </p:sp>
      <p:sp>
        <p:nvSpPr>
          <p:cNvPr id="8" name="Content Placeholder 7">
            <a:extLst>
              <a:ext uri="{FF2B5EF4-FFF2-40B4-BE49-F238E27FC236}">
                <a16:creationId xmlns:a16="http://schemas.microsoft.com/office/drawing/2014/main" id="{7EEA5D10-7E69-42B3-9543-A943CF35D7DA}"/>
              </a:ext>
            </a:extLst>
          </p:cNvPr>
          <p:cNvSpPr>
            <a:spLocks noGrp="1"/>
          </p:cNvSpPr>
          <p:nvPr>
            <p:ph sz="quarter" idx="11"/>
          </p:nvPr>
        </p:nvSpPr>
        <p:spPr>
          <a:xfrm>
            <a:off x="4679950" y="2727325"/>
            <a:ext cx="2401888" cy="86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13687B5-1574-4F83-AF85-864249E53353}"/>
              </a:ext>
            </a:extLst>
          </p:cNvPr>
          <p:cNvSpPr>
            <a:spLocks noGrp="1"/>
          </p:cNvSpPr>
          <p:nvPr>
            <p:ph sz="quarter" idx="12"/>
          </p:nvPr>
        </p:nvSpPr>
        <p:spPr>
          <a:xfrm>
            <a:off x="8307388" y="2727325"/>
            <a:ext cx="2644775" cy="119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03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0DF77645-7393-4CB9-9EBA-A13B8B35882E}"/>
              </a:ext>
            </a:extLst>
          </p:cNvPr>
          <p:cNvSpPr>
            <a:spLocks noGrp="1"/>
          </p:cNvSpPr>
          <p:nvPr>
            <p:ph sz="quarter" idx="12"/>
          </p:nvPr>
        </p:nvSpPr>
        <p:spPr>
          <a:xfrm>
            <a:off x="1223963" y="2913063"/>
            <a:ext cx="2030412"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2A0A10D-7271-4FD5-86E8-4D73888EB70B}"/>
              </a:ext>
            </a:extLst>
          </p:cNvPr>
          <p:cNvSpPr>
            <a:spLocks noGrp="1"/>
          </p:cNvSpPr>
          <p:nvPr>
            <p:ph sz="quarter" idx="13"/>
          </p:nvPr>
        </p:nvSpPr>
        <p:spPr>
          <a:xfrm>
            <a:off x="4432300" y="2913063"/>
            <a:ext cx="2759075"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61B8F4-5447-4738-B504-2B2F169B5B76}"/>
              </a:ext>
            </a:extLst>
          </p:cNvPr>
          <p:cNvSpPr>
            <a:spLocks noGrp="1"/>
          </p:cNvSpPr>
          <p:nvPr>
            <p:ph sz="quarter" idx="14"/>
          </p:nvPr>
        </p:nvSpPr>
        <p:spPr>
          <a:xfrm>
            <a:off x="8477250" y="3036888"/>
            <a:ext cx="2914650" cy="1317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181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B82EAA07-414D-491C-957B-D9EEFDE7637B}"/>
              </a:ext>
            </a:extLst>
          </p:cNvPr>
          <p:cNvSpPr>
            <a:spLocks noGrp="1"/>
          </p:cNvSpPr>
          <p:nvPr>
            <p:ph sz="quarter" idx="12"/>
          </p:nvPr>
        </p:nvSpPr>
        <p:spPr>
          <a:xfrm>
            <a:off x="1809750" y="2914650"/>
            <a:ext cx="241935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5AB08C2-F47D-4804-AF08-FA5BFD2E3F33}"/>
              </a:ext>
            </a:extLst>
          </p:cNvPr>
          <p:cNvSpPr>
            <a:spLocks noGrp="1"/>
          </p:cNvSpPr>
          <p:nvPr>
            <p:ph sz="quarter" idx="13"/>
          </p:nvPr>
        </p:nvSpPr>
        <p:spPr>
          <a:xfrm>
            <a:off x="7296150" y="2914650"/>
            <a:ext cx="2628900" cy="230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404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857255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8" name="TextBox 7">
            <a:extLst>
              <a:ext uri="{FF2B5EF4-FFF2-40B4-BE49-F238E27FC236}">
                <a16:creationId xmlns:a16="http://schemas.microsoft.com/office/drawing/2014/main" id="{048B35BE-8439-47EE-8CDE-45E3EEEB3E25}"/>
              </a:ext>
            </a:extLst>
          </p:cNvPr>
          <p:cNvSpPr txBox="1"/>
          <p:nvPr userDrawn="1"/>
        </p:nvSpPr>
        <p:spPr>
          <a:xfrm>
            <a:off x="7817427" y="6373091"/>
            <a:ext cx="4312228"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39315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95935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E98E6667-AE8A-4DAF-95A2-2D691F7A9497}"/>
              </a:ext>
            </a:extLst>
          </p:cNvPr>
          <p:cNvSpPr>
            <a:spLocks noGrp="1"/>
          </p:cNvSpPr>
          <p:nvPr>
            <p:ph sz="quarter" idx="10"/>
          </p:nvPr>
        </p:nvSpPr>
        <p:spPr>
          <a:xfrm>
            <a:off x="1162911" y="2154238"/>
            <a:ext cx="2557463"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7BCC8432-CE46-4F97-AC6F-5F65EB55F7D2}"/>
              </a:ext>
            </a:extLst>
          </p:cNvPr>
          <p:cNvSpPr>
            <a:spLocks noGrp="1"/>
          </p:cNvSpPr>
          <p:nvPr>
            <p:ph sz="quarter" idx="11"/>
          </p:nvPr>
        </p:nvSpPr>
        <p:spPr>
          <a:xfrm>
            <a:off x="4618038" y="2154238"/>
            <a:ext cx="2449512" cy="430887"/>
          </a:xfrm>
        </p:spPr>
        <p:txBody>
          <a:bodyPr/>
          <a:lstStyle/>
          <a:p>
            <a:pPr lvl="0"/>
            <a:r>
              <a:rPr lang="en-US"/>
              <a:t>Click</a:t>
            </a:r>
          </a:p>
        </p:txBody>
      </p:sp>
      <p:sp>
        <p:nvSpPr>
          <p:cNvPr id="9" name="Content Placeholder 8">
            <a:extLst>
              <a:ext uri="{FF2B5EF4-FFF2-40B4-BE49-F238E27FC236}">
                <a16:creationId xmlns:a16="http://schemas.microsoft.com/office/drawing/2014/main" id="{FCB762BD-CEC6-42C1-9C2E-CBE495DFB4C4}"/>
              </a:ext>
            </a:extLst>
          </p:cNvPr>
          <p:cNvSpPr>
            <a:spLocks noGrp="1"/>
          </p:cNvSpPr>
          <p:nvPr>
            <p:ph sz="quarter" idx="12"/>
          </p:nvPr>
        </p:nvSpPr>
        <p:spPr>
          <a:xfrm>
            <a:off x="7997825" y="2154238"/>
            <a:ext cx="3030538" cy="430887"/>
          </a:xfrm>
        </p:spPr>
        <p:txBody>
          <a:bodyPr/>
          <a:lstStyle/>
          <a:p>
            <a:pPr lvl="0"/>
            <a:r>
              <a:rPr lang="en-US"/>
              <a:t>Click</a:t>
            </a:r>
          </a:p>
        </p:txBody>
      </p:sp>
    </p:spTree>
    <p:extLst>
      <p:ext uri="{BB962C8B-B14F-4D97-AF65-F5344CB8AC3E}">
        <p14:creationId xmlns:p14="http://schemas.microsoft.com/office/powerpoint/2010/main" val="293737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79993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07750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Content Placeholder 4">
            <a:extLst>
              <a:ext uri="{FF2B5EF4-FFF2-40B4-BE49-F238E27FC236}">
                <a16:creationId xmlns:a16="http://schemas.microsoft.com/office/drawing/2014/main" id="{C757391A-9F62-422F-A0ED-1A96EB231A79}"/>
              </a:ext>
            </a:extLst>
          </p:cNvPr>
          <p:cNvSpPr>
            <a:spLocks noGrp="1"/>
          </p:cNvSpPr>
          <p:nvPr>
            <p:ph sz="quarter" idx="10"/>
          </p:nvPr>
        </p:nvSpPr>
        <p:spPr>
          <a:xfrm>
            <a:off x="588963" y="3862388"/>
            <a:ext cx="1895475" cy="430887"/>
          </a:xfrm>
        </p:spPr>
        <p:txBody>
          <a:bodyPr/>
          <a:lstStyle/>
          <a:p>
            <a:pPr lvl="0"/>
            <a:endParaRPr lang="en-US"/>
          </a:p>
        </p:txBody>
      </p:sp>
      <p:sp>
        <p:nvSpPr>
          <p:cNvPr id="7" name="Content Placeholder 6">
            <a:extLst>
              <a:ext uri="{FF2B5EF4-FFF2-40B4-BE49-F238E27FC236}">
                <a16:creationId xmlns:a16="http://schemas.microsoft.com/office/drawing/2014/main" id="{D4EABE99-D0A8-4637-8581-F743C50B8C95}"/>
              </a:ext>
            </a:extLst>
          </p:cNvPr>
          <p:cNvSpPr>
            <a:spLocks noGrp="1"/>
          </p:cNvSpPr>
          <p:nvPr>
            <p:ph sz="quarter" idx="11"/>
          </p:nvPr>
        </p:nvSpPr>
        <p:spPr>
          <a:xfrm>
            <a:off x="3862388" y="3862388"/>
            <a:ext cx="2552700" cy="430887"/>
          </a:xfrm>
        </p:spPr>
        <p:txBody>
          <a:bodyPr/>
          <a:lstStyle/>
          <a:p>
            <a:pPr lvl="0"/>
            <a:r>
              <a:rPr lang="en-US"/>
              <a:t>Click</a:t>
            </a:r>
          </a:p>
        </p:txBody>
      </p:sp>
      <p:sp>
        <p:nvSpPr>
          <p:cNvPr id="9" name="Content Placeholder 8">
            <a:extLst>
              <a:ext uri="{FF2B5EF4-FFF2-40B4-BE49-F238E27FC236}">
                <a16:creationId xmlns:a16="http://schemas.microsoft.com/office/drawing/2014/main" id="{2B0B3381-1D79-4505-8D75-D22D877F946F}"/>
              </a:ext>
            </a:extLst>
          </p:cNvPr>
          <p:cNvSpPr>
            <a:spLocks noGrp="1"/>
          </p:cNvSpPr>
          <p:nvPr>
            <p:ph sz="quarter" idx="12"/>
          </p:nvPr>
        </p:nvSpPr>
        <p:spPr>
          <a:xfrm>
            <a:off x="7793038" y="3862388"/>
            <a:ext cx="3206750" cy="430887"/>
          </a:xfrm>
        </p:spPr>
        <p:txBody>
          <a:bodyPr/>
          <a:lstStyle/>
          <a:p>
            <a:pPr lvl="0"/>
            <a:r>
              <a:rPr lang="en-US"/>
              <a:t>Click to</a:t>
            </a:r>
          </a:p>
        </p:txBody>
      </p:sp>
    </p:spTree>
    <p:extLst>
      <p:ext uri="{BB962C8B-B14F-4D97-AF65-F5344CB8AC3E}">
        <p14:creationId xmlns:p14="http://schemas.microsoft.com/office/powerpoint/2010/main" val="2875284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92832323"/>
      </p:ext>
    </p:extLst>
  </p:cSld>
  <p:clrMapOvr>
    <a:masterClrMapping/>
  </p:clrMapOvr>
  <p:transition>
    <p:fade/>
  </p:transition>
  <p:extLst>
    <p:ext uri="{DCECCB84-F9BA-43D5-87BE-67443E8EF086}">
      <p15:sldGuideLst xmlns:p15="http://schemas.microsoft.com/office/powerpoint/2012/main"/>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570583"/>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22/03/2023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33975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952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310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63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39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530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736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335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317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7862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990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3162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6791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5283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692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412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19928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6781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556140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0910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18142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7413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46669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76690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5445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68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836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0896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62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8536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5703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774100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344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770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7966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7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99645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105028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901912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301257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6123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95639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37783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896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9784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211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024095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85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62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990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190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1430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3985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03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83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2879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62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763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480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6438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3708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0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20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09211410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1114518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712249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078441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6740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620469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3019610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737458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36168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760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28612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884631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213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0708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674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9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14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26282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15283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845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3034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469079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44056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85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60987870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30110624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284341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851448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505062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980656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0459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03403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47894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588566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734989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87208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62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42" Type="http://schemas.openxmlformats.org/officeDocument/2006/relationships/slideLayout" Target="../slideLayouts/slideLayout263.xml"/><Relationship Id="rId47" Type="http://schemas.openxmlformats.org/officeDocument/2006/relationships/slideLayout" Target="../slideLayouts/slideLayout268.xml"/><Relationship Id="rId50" Type="http://schemas.openxmlformats.org/officeDocument/2006/relationships/slideLayout" Target="../slideLayouts/slideLayout271.xml"/><Relationship Id="rId55" Type="http://schemas.openxmlformats.org/officeDocument/2006/relationships/image" Target="../media/image30.png"/><Relationship Id="rId7" Type="http://schemas.openxmlformats.org/officeDocument/2006/relationships/slideLayout" Target="../slideLayouts/slideLayout22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9" Type="http://schemas.openxmlformats.org/officeDocument/2006/relationships/slideLayout" Target="../slideLayouts/slideLayout250.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slideLayout" Target="../slideLayouts/slideLayout261.xml"/><Relationship Id="rId45" Type="http://schemas.openxmlformats.org/officeDocument/2006/relationships/slideLayout" Target="../slideLayouts/slideLayout266.xml"/><Relationship Id="rId53" Type="http://schemas.openxmlformats.org/officeDocument/2006/relationships/image" Target="../media/image4.emf"/><Relationship Id="rId5" Type="http://schemas.openxmlformats.org/officeDocument/2006/relationships/slideLayout" Target="../slideLayouts/slideLayout226.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4" Type="http://schemas.openxmlformats.org/officeDocument/2006/relationships/slideLayout" Target="../slideLayouts/slideLayout265.xml"/><Relationship Id="rId52" Type="http://schemas.openxmlformats.org/officeDocument/2006/relationships/image" Target="../media/image1.emf"/><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43" Type="http://schemas.openxmlformats.org/officeDocument/2006/relationships/slideLayout" Target="../slideLayouts/slideLayout264.xml"/><Relationship Id="rId48" Type="http://schemas.openxmlformats.org/officeDocument/2006/relationships/slideLayout" Target="../slideLayouts/slideLayout269.xml"/><Relationship Id="rId56" Type="http://schemas.microsoft.com/office/2007/relationships/hdphoto" Target="../media/hdphoto2.wdp"/><Relationship Id="rId8" Type="http://schemas.openxmlformats.org/officeDocument/2006/relationships/slideLayout" Target="../slideLayouts/slideLayout229.xml"/><Relationship Id="rId51" Type="http://schemas.openxmlformats.org/officeDocument/2006/relationships/theme" Target="../theme/theme10.xml"/><Relationship Id="rId3" Type="http://schemas.openxmlformats.org/officeDocument/2006/relationships/slideLayout" Target="../slideLayouts/slideLayout224.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46" Type="http://schemas.openxmlformats.org/officeDocument/2006/relationships/slideLayout" Target="../slideLayouts/slideLayout267.xml"/><Relationship Id="rId20" Type="http://schemas.openxmlformats.org/officeDocument/2006/relationships/slideLayout" Target="../slideLayouts/slideLayout241.xml"/><Relationship Id="rId41" Type="http://schemas.openxmlformats.org/officeDocument/2006/relationships/slideLayout" Target="../slideLayouts/slideLayout262.xml"/><Relationship Id="rId54" Type="http://schemas.openxmlformats.org/officeDocument/2006/relationships/image" Target="../media/image29.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49" Type="http://schemas.openxmlformats.org/officeDocument/2006/relationships/slideLayout" Target="../slideLayouts/slideLayout27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34" Type="http://schemas.openxmlformats.org/officeDocument/2006/relationships/slideLayout" Target="../slideLayouts/slideLayout305.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33" Type="http://schemas.openxmlformats.org/officeDocument/2006/relationships/slideLayout" Target="../slideLayouts/slideLayout304.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32" Type="http://schemas.openxmlformats.org/officeDocument/2006/relationships/slideLayout" Target="../slideLayouts/slideLayout303.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36" Type="http://schemas.openxmlformats.org/officeDocument/2006/relationships/image" Target="../media/image1.emf"/><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31" Type="http://schemas.openxmlformats.org/officeDocument/2006/relationships/slideLayout" Target="../slideLayouts/slideLayout302.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 Id="rId35" Type="http://schemas.openxmlformats.org/officeDocument/2006/relationships/theme" Target="../theme/theme11.xml"/><Relationship Id="rId8" Type="http://schemas.openxmlformats.org/officeDocument/2006/relationships/slideLayout" Target="../slideLayouts/slideLayout27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26" Type="http://schemas.openxmlformats.org/officeDocument/2006/relationships/slideLayout" Target="../slideLayouts/slideLayout331.xml"/><Relationship Id="rId39" Type="http://schemas.openxmlformats.org/officeDocument/2006/relationships/slideLayout" Target="../slideLayouts/slideLayout344.xml"/><Relationship Id="rId21" Type="http://schemas.openxmlformats.org/officeDocument/2006/relationships/slideLayout" Target="../slideLayouts/slideLayout326.xml"/><Relationship Id="rId34" Type="http://schemas.openxmlformats.org/officeDocument/2006/relationships/slideLayout" Target="../slideLayouts/slideLayout339.xml"/><Relationship Id="rId42" Type="http://schemas.openxmlformats.org/officeDocument/2006/relationships/slideLayout" Target="../slideLayouts/slideLayout347.xml"/><Relationship Id="rId47" Type="http://schemas.openxmlformats.org/officeDocument/2006/relationships/slideLayout" Target="../slideLayouts/slideLayout352.xml"/><Relationship Id="rId50" Type="http://schemas.openxmlformats.org/officeDocument/2006/relationships/slideLayout" Target="../slideLayouts/slideLayout355.xml"/><Relationship Id="rId7" Type="http://schemas.openxmlformats.org/officeDocument/2006/relationships/slideLayout" Target="../slideLayouts/slideLayout312.xml"/><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9" Type="http://schemas.openxmlformats.org/officeDocument/2006/relationships/slideLayout" Target="../slideLayouts/slideLayout334.xml"/><Relationship Id="rId11" Type="http://schemas.openxmlformats.org/officeDocument/2006/relationships/slideLayout" Target="../slideLayouts/slideLayout316.xml"/><Relationship Id="rId24" Type="http://schemas.openxmlformats.org/officeDocument/2006/relationships/slideLayout" Target="../slideLayouts/slideLayout329.xml"/><Relationship Id="rId32" Type="http://schemas.openxmlformats.org/officeDocument/2006/relationships/slideLayout" Target="../slideLayouts/slideLayout337.xml"/><Relationship Id="rId37" Type="http://schemas.openxmlformats.org/officeDocument/2006/relationships/slideLayout" Target="../slideLayouts/slideLayout342.xml"/><Relationship Id="rId40" Type="http://schemas.openxmlformats.org/officeDocument/2006/relationships/slideLayout" Target="../slideLayouts/slideLayout345.xml"/><Relationship Id="rId45" Type="http://schemas.openxmlformats.org/officeDocument/2006/relationships/slideLayout" Target="../slideLayouts/slideLayout350.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23" Type="http://schemas.openxmlformats.org/officeDocument/2006/relationships/slideLayout" Target="../slideLayouts/slideLayout328.xml"/><Relationship Id="rId28" Type="http://schemas.openxmlformats.org/officeDocument/2006/relationships/slideLayout" Target="../slideLayouts/slideLayout333.xml"/><Relationship Id="rId36" Type="http://schemas.openxmlformats.org/officeDocument/2006/relationships/slideLayout" Target="../slideLayouts/slideLayout341.xml"/><Relationship Id="rId49" Type="http://schemas.openxmlformats.org/officeDocument/2006/relationships/slideLayout" Target="../slideLayouts/slideLayout354.xml"/><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31" Type="http://schemas.openxmlformats.org/officeDocument/2006/relationships/slideLayout" Target="../slideLayouts/slideLayout336.xml"/><Relationship Id="rId44" Type="http://schemas.openxmlformats.org/officeDocument/2006/relationships/slideLayout" Target="../slideLayouts/slideLayout349.xml"/><Relationship Id="rId52" Type="http://schemas.openxmlformats.org/officeDocument/2006/relationships/image" Target="../media/image53.png"/><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slideLayout" Target="../slideLayouts/slideLayout327.xml"/><Relationship Id="rId27" Type="http://schemas.openxmlformats.org/officeDocument/2006/relationships/slideLayout" Target="../slideLayouts/slideLayout332.xml"/><Relationship Id="rId30" Type="http://schemas.openxmlformats.org/officeDocument/2006/relationships/slideLayout" Target="../slideLayouts/slideLayout335.xml"/><Relationship Id="rId35" Type="http://schemas.openxmlformats.org/officeDocument/2006/relationships/slideLayout" Target="../slideLayouts/slideLayout340.xml"/><Relationship Id="rId43" Type="http://schemas.openxmlformats.org/officeDocument/2006/relationships/slideLayout" Target="../slideLayouts/slideLayout348.xml"/><Relationship Id="rId48" Type="http://schemas.openxmlformats.org/officeDocument/2006/relationships/slideLayout" Target="../slideLayouts/slideLayout353.xml"/><Relationship Id="rId8" Type="http://schemas.openxmlformats.org/officeDocument/2006/relationships/slideLayout" Target="../slideLayouts/slideLayout313.xml"/><Relationship Id="rId51" Type="http://schemas.openxmlformats.org/officeDocument/2006/relationships/theme" Target="../theme/theme12.xml"/><Relationship Id="rId3" Type="http://schemas.openxmlformats.org/officeDocument/2006/relationships/slideLayout" Target="../slideLayouts/slideLayout308.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5" Type="http://schemas.openxmlformats.org/officeDocument/2006/relationships/slideLayout" Target="../slideLayouts/slideLayout330.xml"/><Relationship Id="rId33" Type="http://schemas.openxmlformats.org/officeDocument/2006/relationships/slideLayout" Target="../slideLayouts/slideLayout338.xml"/><Relationship Id="rId38" Type="http://schemas.openxmlformats.org/officeDocument/2006/relationships/slideLayout" Target="../slideLayouts/slideLayout343.xml"/><Relationship Id="rId46" Type="http://schemas.openxmlformats.org/officeDocument/2006/relationships/slideLayout" Target="../slideLayouts/slideLayout351.xml"/><Relationship Id="rId20" Type="http://schemas.openxmlformats.org/officeDocument/2006/relationships/slideLayout" Target="../slideLayouts/slideLayout325.xml"/><Relationship Id="rId41" Type="http://schemas.openxmlformats.org/officeDocument/2006/relationships/slideLayout" Target="../slideLayouts/slideLayout346.xml"/><Relationship Id="rId1" Type="http://schemas.openxmlformats.org/officeDocument/2006/relationships/slideLayout" Target="../slideLayouts/slideLayout306.xml"/><Relationship Id="rId6" Type="http://schemas.openxmlformats.org/officeDocument/2006/relationships/slideLayout" Target="../slideLayouts/slideLayout311.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7.xml"/><Relationship Id="rId1" Type="http://schemas.openxmlformats.org/officeDocument/2006/relationships/slideLayout" Target="../slideLayouts/slideLayout35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26" Type="http://schemas.openxmlformats.org/officeDocument/2006/relationships/slideLayout" Target="../slideLayouts/slideLayout383.xml"/><Relationship Id="rId39" Type="http://schemas.openxmlformats.org/officeDocument/2006/relationships/slideLayout" Target="../slideLayouts/slideLayout396.xml"/><Relationship Id="rId21" Type="http://schemas.openxmlformats.org/officeDocument/2006/relationships/slideLayout" Target="../slideLayouts/slideLayout378.xml"/><Relationship Id="rId34" Type="http://schemas.openxmlformats.org/officeDocument/2006/relationships/slideLayout" Target="../slideLayouts/slideLayout391.xml"/><Relationship Id="rId42" Type="http://schemas.openxmlformats.org/officeDocument/2006/relationships/slideLayout" Target="../slideLayouts/slideLayout399.xml"/><Relationship Id="rId47" Type="http://schemas.openxmlformats.org/officeDocument/2006/relationships/slideLayout" Target="../slideLayouts/slideLayout404.xml"/><Relationship Id="rId50" Type="http://schemas.openxmlformats.org/officeDocument/2006/relationships/image" Target="../media/image94.png"/><Relationship Id="rId7" Type="http://schemas.openxmlformats.org/officeDocument/2006/relationships/slideLayout" Target="../slideLayouts/slideLayout36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9" Type="http://schemas.openxmlformats.org/officeDocument/2006/relationships/slideLayout" Target="../slideLayouts/slideLayout386.xml"/><Relationship Id="rId11" Type="http://schemas.openxmlformats.org/officeDocument/2006/relationships/slideLayout" Target="../slideLayouts/slideLayout368.xml"/><Relationship Id="rId24" Type="http://schemas.openxmlformats.org/officeDocument/2006/relationships/slideLayout" Target="../slideLayouts/slideLayout381.xml"/><Relationship Id="rId32" Type="http://schemas.openxmlformats.org/officeDocument/2006/relationships/slideLayout" Target="../slideLayouts/slideLayout389.xml"/><Relationship Id="rId37" Type="http://schemas.openxmlformats.org/officeDocument/2006/relationships/slideLayout" Target="../slideLayouts/slideLayout394.xml"/><Relationship Id="rId40" Type="http://schemas.openxmlformats.org/officeDocument/2006/relationships/slideLayout" Target="../slideLayouts/slideLayout397.xml"/><Relationship Id="rId45" Type="http://schemas.openxmlformats.org/officeDocument/2006/relationships/slideLayout" Target="../slideLayouts/slideLayout402.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slideLayout" Target="../slideLayouts/slideLayout380.xml"/><Relationship Id="rId28" Type="http://schemas.openxmlformats.org/officeDocument/2006/relationships/slideLayout" Target="../slideLayouts/slideLayout385.xml"/><Relationship Id="rId36" Type="http://schemas.openxmlformats.org/officeDocument/2006/relationships/slideLayout" Target="../slideLayouts/slideLayout393.xml"/><Relationship Id="rId49" Type="http://schemas.openxmlformats.org/officeDocument/2006/relationships/theme" Target="../theme/theme14.xml"/><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31" Type="http://schemas.openxmlformats.org/officeDocument/2006/relationships/slideLayout" Target="../slideLayouts/slideLayout388.xml"/><Relationship Id="rId44" Type="http://schemas.openxmlformats.org/officeDocument/2006/relationships/slideLayout" Target="../slideLayouts/slideLayout401.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slideLayout" Target="../slideLayouts/slideLayout379.xml"/><Relationship Id="rId27" Type="http://schemas.openxmlformats.org/officeDocument/2006/relationships/slideLayout" Target="../slideLayouts/slideLayout384.xml"/><Relationship Id="rId30" Type="http://schemas.openxmlformats.org/officeDocument/2006/relationships/slideLayout" Target="../slideLayouts/slideLayout387.xml"/><Relationship Id="rId35" Type="http://schemas.openxmlformats.org/officeDocument/2006/relationships/slideLayout" Target="../slideLayouts/slideLayout392.xml"/><Relationship Id="rId43" Type="http://schemas.openxmlformats.org/officeDocument/2006/relationships/slideLayout" Target="../slideLayouts/slideLayout400.xml"/><Relationship Id="rId48" Type="http://schemas.openxmlformats.org/officeDocument/2006/relationships/slideLayout" Target="../slideLayouts/slideLayout405.xml"/><Relationship Id="rId8" Type="http://schemas.openxmlformats.org/officeDocument/2006/relationships/slideLayout" Target="../slideLayouts/slideLayout365.xml"/><Relationship Id="rId3" Type="http://schemas.openxmlformats.org/officeDocument/2006/relationships/slideLayout" Target="../slideLayouts/slideLayout360.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5" Type="http://schemas.openxmlformats.org/officeDocument/2006/relationships/slideLayout" Target="../slideLayouts/slideLayout382.xml"/><Relationship Id="rId33" Type="http://schemas.openxmlformats.org/officeDocument/2006/relationships/slideLayout" Target="../slideLayouts/slideLayout390.xml"/><Relationship Id="rId38" Type="http://schemas.openxmlformats.org/officeDocument/2006/relationships/slideLayout" Target="../slideLayouts/slideLayout395.xml"/><Relationship Id="rId46" Type="http://schemas.openxmlformats.org/officeDocument/2006/relationships/slideLayout" Target="../slideLayouts/slideLayout403.xml"/><Relationship Id="rId20" Type="http://schemas.openxmlformats.org/officeDocument/2006/relationships/slideLayout" Target="../slideLayouts/slideLayout377.xml"/><Relationship Id="rId41" Type="http://schemas.openxmlformats.org/officeDocument/2006/relationships/slideLayout" Target="../slideLayouts/slideLayout398.xml"/><Relationship Id="rId1" Type="http://schemas.openxmlformats.org/officeDocument/2006/relationships/slideLayout" Target="../slideLayouts/slideLayout358.xml"/><Relationship Id="rId6" Type="http://schemas.openxmlformats.org/officeDocument/2006/relationships/slideLayout" Target="../slideLayouts/slideLayout363.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18.xml"/><Relationship Id="rId18" Type="http://schemas.openxmlformats.org/officeDocument/2006/relationships/slideLayout" Target="../slideLayouts/slideLayout423.xml"/><Relationship Id="rId26" Type="http://schemas.openxmlformats.org/officeDocument/2006/relationships/slideLayout" Target="../slideLayouts/slideLayout431.xml"/><Relationship Id="rId39" Type="http://schemas.openxmlformats.org/officeDocument/2006/relationships/image" Target="../media/image1.emf"/><Relationship Id="rId21" Type="http://schemas.openxmlformats.org/officeDocument/2006/relationships/slideLayout" Target="../slideLayouts/slideLayout426.xml"/><Relationship Id="rId34" Type="http://schemas.openxmlformats.org/officeDocument/2006/relationships/slideLayout" Target="../slideLayouts/slideLayout439.xml"/><Relationship Id="rId7" Type="http://schemas.openxmlformats.org/officeDocument/2006/relationships/slideLayout" Target="../slideLayouts/slideLayout412.xml"/><Relationship Id="rId12" Type="http://schemas.openxmlformats.org/officeDocument/2006/relationships/slideLayout" Target="../slideLayouts/slideLayout417.xml"/><Relationship Id="rId17" Type="http://schemas.openxmlformats.org/officeDocument/2006/relationships/slideLayout" Target="../slideLayouts/slideLayout422.xml"/><Relationship Id="rId25" Type="http://schemas.openxmlformats.org/officeDocument/2006/relationships/slideLayout" Target="../slideLayouts/slideLayout430.xml"/><Relationship Id="rId33" Type="http://schemas.openxmlformats.org/officeDocument/2006/relationships/slideLayout" Target="../slideLayouts/slideLayout438.xml"/><Relationship Id="rId38" Type="http://schemas.openxmlformats.org/officeDocument/2006/relationships/theme" Target="../theme/theme15.xml"/><Relationship Id="rId2" Type="http://schemas.openxmlformats.org/officeDocument/2006/relationships/slideLayout" Target="../slideLayouts/slideLayout407.xml"/><Relationship Id="rId16" Type="http://schemas.openxmlformats.org/officeDocument/2006/relationships/slideLayout" Target="../slideLayouts/slideLayout421.xml"/><Relationship Id="rId20" Type="http://schemas.openxmlformats.org/officeDocument/2006/relationships/slideLayout" Target="../slideLayouts/slideLayout425.xml"/><Relationship Id="rId29" Type="http://schemas.openxmlformats.org/officeDocument/2006/relationships/slideLayout" Target="../slideLayouts/slideLayout434.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slideLayout" Target="../slideLayouts/slideLayout416.xml"/><Relationship Id="rId24" Type="http://schemas.openxmlformats.org/officeDocument/2006/relationships/slideLayout" Target="../slideLayouts/slideLayout429.xml"/><Relationship Id="rId32" Type="http://schemas.openxmlformats.org/officeDocument/2006/relationships/slideLayout" Target="../slideLayouts/slideLayout437.xml"/><Relationship Id="rId37" Type="http://schemas.openxmlformats.org/officeDocument/2006/relationships/slideLayout" Target="../slideLayouts/slideLayout442.xml"/><Relationship Id="rId5" Type="http://schemas.openxmlformats.org/officeDocument/2006/relationships/slideLayout" Target="../slideLayouts/slideLayout410.xml"/><Relationship Id="rId15" Type="http://schemas.openxmlformats.org/officeDocument/2006/relationships/slideLayout" Target="../slideLayouts/slideLayout420.xml"/><Relationship Id="rId23" Type="http://schemas.openxmlformats.org/officeDocument/2006/relationships/slideLayout" Target="../slideLayouts/slideLayout428.xml"/><Relationship Id="rId28" Type="http://schemas.openxmlformats.org/officeDocument/2006/relationships/slideLayout" Target="../slideLayouts/slideLayout433.xml"/><Relationship Id="rId36" Type="http://schemas.openxmlformats.org/officeDocument/2006/relationships/slideLayout" Target="../slideLayouts/slideLayout441.xml"/><Relationship Id="rId10" Type="http://schemas.openxmlformats.org/officeDocument/2006/relationships/slideLayout" Target="../slideLayouts/slideLayout415.xml"/><Relationship Id="rId19" Type="http://schemas.openxmlformats.org/officeDocument/2006/relationships/slideLayout" Target="../slideLayouts/slideLayout424.xml"/><Relationship Id="rId31" Type="http://schemas.openxmlformats.org/officeDocument/2006/relationships/slideLayout" Target="../slideLayouts/slideLayout436.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14" Type="http://schemas.openxmlformats.org/officeDocument/2006/relationships/slideLayout" Target="../slideLayouts/slideLayout419.xml"/><Relationship Id="rId22" Type="http://schemas.openxmlformats.org/officeDocument/2006/relationships/slideLayout" Target="../slideLayouts/slideLayout427.xml"/><Relationship Id="rId27" Type="http://schemas.openxmlformats.org/officeDocument/2006/relationships/slideLayout" Target="../slideLayouts/slideLayout432.xml"/><Relationship Id="rId30" Type="http://schemas.openxmlformats.org/officeDocument/2006/relationships/slideLayout" Target="../slideLayouts/slideLayout435.xml"/><Relationship Id="rId35" Type="http://schemas.openxmlformats.org/officeDocument/2006/relationships/slideLayout" Target="../slideLayouts/slideLayout440.xml"/><Relationship Id="rId8" Type="http://schemas.openxmlformats.org/officeDocument/2006/relationships/slideLayout" Target="../slideLayouts/slideLayout413.xml"/><Relationship Id="rId3" Type="http://schemas.openxmlformats.org/officeDocument/2006/relationships/slideLayout" Target="../slideLayouts/slideLayout408.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445.xml"/><Relationship Id="rId7" Type="http://schemas.openxmlformats.org/officeDocument/2006/relationships/image" Target="../media/image27.png"/><Relationship Id="rId2" Type="http://schemas.openxmlformats.org/officeDocument/2006/relationships/slideLayout" Target="../slideLayouts/slideLayout444.xml"/><Relationship Id="rId1" Type="http://schemas.openxmlformats.org/officeDocument/2006/relationships/slideLayout" Target="../slideLayouts/slideLayout443.xml"/><Relationship Id="rId6" Type="http://schemas.openxmlformats.org/officeDocument/2006/relationships/image" Target="../media/image26.emf"/><Relationship Id="rId5" Type="http://schemas.openxmlformats.org/officeDocument/2006/relationships/theme" Target="../theme/theme16.xml"/><Relationship Id="rId4" Type="http://schemas.openxmlformats.org/officeDocument/2006/relationships/slideLayout" Target="../slideLayouts/slideLayout44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9" Type="http://schemas.openxmlformats.org/officeDocument/2006/relationships/slideLayout" Target="../slideLayouts/slideLayout485.xml"/><Relationship Id="rId21" Type="http://schemas.openxmlformats.org/officeDocument/2006/relationships/slideLayout" Target="../slideLayouts/slideLayout467.xml"/><Relationship Id="rId34" Type="http://schemas.openxmlformats.org/officeDocument/2006/relationships/slideLayout" Target="../slideLayouts/slideLayout480.xml"/><Relationship Id="rId42" Type="http://schemas.openxmlformats.org/officeDocument/2006/relationships/slideLayout" Target="../slideLayouts/slideLayout488.xml"/><Relationship Id="rId47" Type="http://schemas.openxmlformats.org/officeDocument/2006/relationships/slideLayout" Target="../slideLayouts/slideLayout493.xml"/><Relationship Id="rId50" Type="http://schemas.openxmlformats.org/officeDocument/2006/relationships/theme" Target="../theme/theme17.xml"/><Relationship Id="rId7" Type="http://schemas.openxmlformats.org/officeDocument/2006/relationships/slideLayout" Target="../slideLayouts/slideLayout453.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9" Type="http://schemas.openxmlformats.org/officeDocument/2006/relationships/slideLayout" Target="../slideLayouts/slideLayout475.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slideLayout" Target="../slideLayouts/slideLayout478.xml"/><Relationship Id="rId37" Type="http://schemas.openxmlformats.org/officeDocument/2006/relationships/slideLayout" Target="../slideLayouts/slideLayout483.xml"/><Relationship Id="rId40" Type="http://schemas.openxmlformats.org/officeDocument/2006/relationships/slideLayout" Target="../slideLayouts/slideLayout486.xml"/><Relationship Id="rId45" Type="http://schemas.openxmlformats.org/officeDocument/2006/relationships/slideLayout" Target="../slideLayouts/slideLayout491.xml"/><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36" Type="http://schemas.openxmlformats.org/officeDocument/2006/relationships/slideLayout" Target="../slideLayouts/slideLayout482.xml"/><Relationship Id="rId49" Type="http://schemas.openxmlformats.org/officeDocument/2006/relationships/slideLayout" Target="../slideLayouts/slideLayout495.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slideLayout" Target="../slideLayouts/slideLayout477.xml"/><Relationship Id="rId44" Type="http://schemas.openxmlformats.org/officeDocument/2006/relationships/slideLayout" Target="../slideLayouts/slideLayout490.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slideLayout" Target="../slideLayouts/slideLayout476.xml"/><Relationship Id="rId35" Type="http://schemas.openxmlformats.org/officeDocument/2006/relationships/slideLayout" Target="../slideLayouts/slideLayout481.xml"/><Relationship Id="rId43" Type="http://schemas.openxmlformats.org/officeDocument/2006/relationships/slideLayout" Target="../slideLayouts/slideLayout489.xml"/><Relationship Id="rId48" Type="http://schemas.openxmlformats.org/officeDocument/2006/relationships/slideLayout" Target="../slideLayouts/slideLayout494.xml"/><Relationship Id="rId8" Type="http://schemas.openxmlformats.org/officeDocument/2006/relationships/slideLayout" Target="../slideLayouts/slideLayout454.xml"/><Relationship Id="rId51" Type="http://schemas.openxmlformats.org/officeDocument/2006/relationships/image" Target="../media/image1.emf"/><Relationship Id="rId3" Type="http://schemas.openxmlformats.org/officeDocument/2006/relationships/slideLayout" Target="../slideLayouts/slideLayout449.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33" Type="http://schemas.openxmlformats.org/officeDocument/2006/relationships/slideLayout" Target="../slideLayouts/slideLayout479.xml"/><Relationship Id="rId38" Type="http://schemas.openxmlformats.org/officeDocument/2006/relationships/slideLayout" Target="../slideLayouts/slideLayout484.xml"/><Relationship Id="rId46" Type="http://schemas.openxmlformats.org/officeDocument/2006/relationships/slideLayout" Target="../slideLayouts/slideLayout492.xml"/><Relationship Id="rId20" Type="http://schemas.openxmlformats.org/officeDocument/2006/relationships/slideLayout" Target="../slideLayouts/slideLayout466.xml"/><Relationship Id="rId41" Type="http://schemas.openxmlformats.org/officeDocument/2006/relationships/slideLayout" Target="../slideLayouts/slideLayout487.xml"/><Relationship Id="rId1" Type="http://schemas.openxmlformats.org/officeDocument/2006/relationships/slideLayout" Target="../slideLayouts/slideLayout447.xml"/><Relationship Id="rId6" Type="http://schemas.openxmlformats.org/officeDocument/2006/relationships/slideLayout" Target="../slideLayouts/slideLayout4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image" Target="../media/image1.emf"/><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emf"/><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3.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image" Target="../media/image1.emf"/><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theme" Target="../theme/theme6.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image" Target="../media/image1.emf"/><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theme" Target="../theme/theme7.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41" Type="http://schemas.openxmlformats.org/officeDocument/2006/relationships/slideLayout" Target="../slideLayouts/slideLayout183.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image" Target="../media/image1.emf"/><Relationship Id="rId8" Type="http://schemas.openxmlformats.org/officeDocument/2006/relationships/slideLayout" Target="../slideLayouts/slideLayout150.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image" Target="../media/image1.emf"/><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theme" Target="../theme/theme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8" Type="http://schemas.openxmlformats.org/officeDocument/2006/relationships/slideLayout" Target="../slideLayouts/slideLayout19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slideLayout" Target="../slideLayouts/slideLayout218.xml"/><Relationship Id="rId7" Type="http://schemas.openxmlformats.org/officeDocument/2006/relationships/theme" Target="../theme/theme9.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5" Type="http://schemas.openxmlformats.org/officeDocument/2006/relationships/slideLayout" Target="../slideLayouts/slideLayout220.xml"/><Relationship Id="rId4" Type="http://schemas.openxmlformats.org/officeDocument/2006/relationships/slideLayout" Target="../slideLayouts/slideLayout219.xml"/><Relationship Id="rId9" Type="http://schemas.openxmlformats.org/officeDocument/2006/relationships/image" Target="../media/image2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83703" r:id="rId2"/>
    <p:sldLayoutId id="2147483724" r:id="rId3"/>
    <p:sldLayoutId id="2147483791" r:id="rId4"/>
    <p:sldLayoutId id="2147495062" r:id="rId5"/>
    <p:sldLayoutId id="2147483690" r:id="rId6"/>
    <p:sldLayoutId id="2147494928" r:id="rId7"/>
    <p:sldLayoutId id="2147494900" r:id="rId8"/>
    <p:sldLayoutId id="2147494959" r:id="rId9"/>
    <p:sldLayoutId id="2147483798" r:id="rId10"/>
    <p:sldLayoutId id="2147483709" r:id="rId11"/>
    <p:sldLayoutId id="2147495064" r:id="rId12"/>
    <p:sldLayoutId id="2147494921" r:id="rId13"/>
    <p:sldLayoutId id="2147483705" r:id="rId14"/>
    <p:sldLayoutId id="2147494927" r:id="rId15"/>
    <p:sldLayoutId id="2147495063" r:id="rId16"/>
    <p:sldLayoutId id="2147483799" r:id="rId17"/>
    <p:sldLayoutId id="2147494929" r:id="rId18"/>
    <p:sldLayoutId id="2147494964"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pic>
        <p:nvPicPr>
          <p:cNvPr id="5" name="MS logo white - EMF">
            <a:extLst>
              <a:ext uri="{FF2B5EF4-FFF2-40B4-BE49-F238E27FC236}">
                <a16:creationId xmlns:a16="http://schemas.microsoft.com/office/drawing/2014/main" id="{9F4F70CD-2CBB-A916-7887-DD0175691AF3}"/>
              </a:ext>
              <a:ext uri="{C183D7F6-B498-43B3-948B-1728B52AA6E4}">
                <adec:decorative xmlns:adec="http://schemas.microsoft.com/office/drawing/2017/decorative" val="1"/>
              </a:ext>
            </a:extLst>
          </p:cNvPr>
          <p:cNvPicPr>
            <a:picLocks noChangeAspect="1"/>
          </p:cNvPicPr>
          <p:nvPr userDrawn="1"/>
        </p:nvPicPr>
        <p:blipFill>
          <a:blip r:embed="rId53" cstate="print">
            <a:extLst>
              <a:ext uri="{28A0092B-C50C-407E-A947-70E740481C1C}">
                <a14:useLocalDpi xmlns:a14="http://schemas.microsoft.com/office/drawing/2010/main"/>
              </a:ext>
            </a:extLst>
          </a:blip>
          <a:stretch>
            <a:fillRect/>
          </a:stretch>
        </p:blipFill>
        <p:spPr bwMode="black">
          <a:xfrm>
            <a:off x="130537" y="6615752"/>
            <a:ext cx="565549" cy="121123"/>
          </a:xfrm>
          <a:prstGeom prst="rect">
            <a:avLst/>
          </a:prstGeom>
        </p:spPr>
      </p:pic>
      <p:grpSp>
        <p:nvGrpSpPr>
          <p:cNvPr id="6" name="Group 5">
            <a:extLst>
              <a:ext uri="{FF2B5EF4-FFF2-40B4-BE49-F238E27FC236}">
                <a16:creationId xmlns:a16="http://schemas.microsoft.com/office/drawing/2014/main" id="{1E86848C-E077-A2E8-BC6C-A24300179DAC}"/>
              </a:ext>
              <a:ext uri="{C183D7F6-B498-43B3-948B-1728B52AA6E4}">
                <adec:decorative xmlns:adec="http://schemas.microsoft.com/office/drawing/2017/decorative" val="1"/>
              </a:ext>
            </a:extLst>
          </p:cNvPr>
          <p:cNvGrpSpPr/>
          <p:nvPr userDrawn="1"/>
        </p:nvGrpSpPr>
        <p:grpSpPr>
          <a:xfrm>
            <a:off x="11417358" y="6615754"/>
            <a:ext cx="644106" cy="121123"/>
            <a:chOff x="0" y="2268321"/>
            <a:chExt cx="12344400" cy="2321357"/>
          </a:xfrm>
        </p:grpSpPr>
        <p:pic>
          <p:nvPicPr>
            <p:cNvPr id="8" name="Picture 7" descr="Shape&#10;&#10;Description automatically generated with medium confidence">
              <a:extLst>
                <a:ext uri="{FF2B5EF4-FFF2-40B4-BE49-F238E27FC236}">
                  <a16:creationId xmlns:a16="http://schemas.microsoft.com/office/drawing/2014/main" id="{3FFFFC3C-D878-9FC9-C8ED-04DB24A67371}"/>
                </a:ext>
              </a:extLst>
            </p:cNvPr>
            <p:cNvPicPr>
              <a:picLocks noChangeAspect="1"/>
            </p:cNvPicPr>
            <p:nvPr/>
          </p:nvPicPr>
          <p:blipFill rotWithShape="1">
            <a:blip r:embed="rId54"/>
            <a:srcRect r="68750"/>
            <a:stretch/>
          </p:blipFill>
          <p:spPr>
            <a:xfrm>
              <a:off x="0" y="2268321"/>
              <a:ext cx="3810000" cy="2321357"/>
            </a:xfrm>
            <a:prstGeom prst="rect">
              <a:avLst/>
            </a:prstGeom>
          </p:spPr>
        </p:pic>
        <p:pic>
          <p:nvPicPr>
            <p:cNvPr id="34" name="Picture 33" descr="Shape&#10;&#10;Description automatically generated with medium confidence">
              <a:extLst>
                <a:ext uri="{FF2B5EF4-FFF2-40B4-BE49-F238E27FC236}">
                  <a16:creationId xmlns:a16="http://schemas.microsoft.com/office/drawing/2014/main" id="{08F34B31-EEE5-31A2-23CB-3E49FB2B9324}"/>
                </a:ext>
              </a:extLst>
            </p:cNvPr>
            <p:cNvPicPr>
              <a:picLocks noChangeAspect="1"/>
            </p:cNvPicPr>
            <p:nvPr/>
          </p:nvPicPr>
          <p:blipFill rotWithShape="1">
            <a:blip r:embed="rId55">
              <a:extLst>
                <a:ext uri="{BEBA8EAE-BF5A-486C-A8C5-ECC9F3942E4B}">
                  <a14:imgProps xmlns:a14="http://schemas.microsoft.com/office/drawing/2010/main">
                    <a14:imgLayer r:embed="rId56">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1269265109"/>
      </p:ext>
    </p:extLst>
  </p:cSld>
  <p:clrMap bg1="dk1" tx1="lt1" bg2="dk2" tx2="lt2" accent1="accent1" accent2="accent2" accent3="accent3" accent4="accent4" accent5="accent5" accent6="accent6" hlink="hlink" folHlink="folHlink"/>
  <p:sldLayoutIdLst>
    <p:sldLayoutId id="2147496197" r:id="rId1"/>
    <p:sldLayoutId id="2147496198" r:id="rId2"/>
    <p:sldLayoutId id="2147496199" r:id="rId3"/>
    <p:sldLayoutId id="2147496200" r:id="rId4"/>
    <p:sldLayoutId id="2147496201" r:id="rId5"/>
    <p:sldLayoutId id="2147496202" r:id="rId6"/>
    <p:sldLayoutId id="2147496203" r:id="rId7"/>
    <p:sldLayoutId id="2147496204" r:id="rId8"/>
    <p:sldLayoutId id="2147496205" r:id="rId9"/>
    <p:sldLayoutId id="2147496206" r:id="rId10"/>
    <p:sldLayoutId id="2147496207" r:id="rId11"/>
    <p:sldLayoutId id="2147496208" r:id="rId12"/>
    <p:sldLayoutId id="2147496209" r:id="rId13"/>
    <p:sldLayoutId id="2147496210" r:id="rId14"/>
    <p:sldLayoutId id="2147496211" r:id="rId15"/>
    <p:sldLayoutId id="2147496212" r:id="rId16"/>
    <p:sldLayoutId id="2147496213" r:id="rId17"/>
    <p:sldLayoutId id="2147496214" r:id="rId18"/>
    <p:sldLayoutId id="2147496215" r:id="rId19"/>
    <p:sldLayoutId id="2147496216" r:id="rId20"/>
    <p:sldLayoutId id="2147496217" r:id="rId21"/>
    <p:sldLayoutId id="2147496218" r:id="rId22"/>
    <p:sldLayoutId id="2147496219" r:id="rId23"/>
    <p:sldLayoutId id="2147496220" r:id="rId24"/>
    <p:sldLayoutId id="2147496221" r:id="rId25"/>
    <p:sldLayoutId id="2147496222" r:id="rId26"/>
    <p:sldLayoutId id="2147496223" r:id="rId27"/>
    <p:sldLayoutId id="2147496224" r:id="rId28"/>
    <p:sldLayoutId id="2147496225" r:id="rId29"/>
    <p:sldLayoutId id="2147496226" r:id="rId30"/>
    <p:sldLayoutId id="2147496227" r:id="rId31"/>
    <p:sldLayoutId id="2147496228" r:id="rId32"/>
    <p:sldLayoutId id="2147496229" r:id="rId33"/>
    <p:sldLayoutId id="2147496230" r:id="rId34"/>
    <p:sldLayoutId id="2147496231" r:id="rId35"/>
    <p:sldLayoutId id="2147496232" r:id="rId36"/>
    <p:sldLayoutId id="2147496233" r:id="rId37"/>
    <p:sldLayoutId id="2147496234" r:id="rId38"/>
    <p:sldLayoutId id="2147496235" r:id="rId39"/>
    <p:sldLayoutId id="2147496236" r:id="rId40"/>
    <p:sldLayoutId id="2147496237" r:id="rId41"/>
    <p:sldLayoutId id="2147496238" r:id="rId42"/>
    <p:sldLayoutId id="2147496239" r:id="rId43"/>
    <p:sldLayoutId id="2147496240" r:id="rId44"/>
    <p:sldLayoutId id="2147496241" r:id="rId45"/>
    <p:sldLayoutId id="2147496242" r:id="rId46"/>
    <p:sldLayoutId id="2147496243" r:id="rId47"/>
    <p:sldLayoutId id="2147496244" r:id="rId48"/>
    <p:sldLayoutId id="2147496245" r:id="rId49"/>
    <p:sldLayoutId id="2147496246" r:id="rId5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4"/>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55" r:id="rId8"/>
    <p:sldLayoutId id="2147496256" r:id="rId9"/>
    <p:sldLayoutId id="2147496257" r:id="rId10"/>
    <p:sldLayoutId id="2147496258" r:id="rId11"/>
    <p:sldLayoutId id="2147496259" r:id="rId12"/>
    <p:sldLayoutId id="2147496260" r:id="rId13"/>
    <p:sldLayoutId id="2147496261" r:id="rId14"/>
    <p:sldLayoutId id="2147496262" r:id="rId15"/>
    <p:sldLayoutId id="2147496263" r:id="rId16"/>
    <p:sldLayoutId id="2147496264" r:id="rId17"/>
    <p:sldLayoutId id="2147496265" r:id="rId18"/>
    <p:sldLayoutId id="2147496266" r:id="rId19"/>
    <p:sldLayoutId id="2147496267" r:id="rId20"/>
    <p:sldLayoutId id="2147496268" r:id="rId21"/>
    <p:sldLayoutId id="2147496269" r:id="rId22"/>
    <p:sldLayoutId id="2147496270" r:id="rId23"/>
    <p:sldLayoutId id="2147496271" r:id="rId24"/>
    <p:sldLayoutId id="2147496272" r:id="rId25"/>
    <p:sldLayoutId id="2147496273" r:id="rId26"/>
    <p:sldLayoutId id="2147496274" r:id="rId27"/>
    <p:sldLayoutId id="2147496275" r:id="rId28"/>
    <p:sldLayoutId id="2147496276" r:id="rId29"/>
    <p:sldLayoutId id="2147496277" r:id="rId30"/>
    <p:sldLayoutId id="2147496278" r:id="rId31"/>
    <p:sldLayoutId id="2147496279" r:id="rId32"/>
    <p:sldLayoutId id="2147496280" r:id="rId33"/>
    <p:sldLayoutId id="2147496281" r:id="rId34"/>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52"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3" r:id="rId1"/>
    <p:sldLayoutId id="2147496284" r:id="rId2"/>
    <p:sldLayoutId id="2147496285" r:id="rId3"/>
    <p:sldLayoutId id="2147496286" r:id="rId4"/>
    <p:sldLayoutId id="2147496287" r:id="rId5"/>
    <p:sldLayoutId id="2147496288" r:id="rId6"/>
    <p:sldLayoutId id="2147496289" r:id="rId7"/>
    <p:sldLayoutId id="2147496290" r:id="rId8"/>
    <p:sldLayoutId id="2147496291" r:id="rId9"/>
    <p:sldLayoutId id="2147496292" r:id="rId10"/>
    <p:sldLayoutId id="2147496293" r:id="rId11"/>
    <p:sldLayoutId id="2147496294" r:id="rId12"/>
    <p:sldLayoutId id="2147496295" r:id="rId13"/>
    <p:sldLayoutId id="2147496296" r:id="rId14"/>
    <p:sldLayoutId id="2147496297" r:id="rId15"/>
    <p:sldLayoutId id="2147496298" r:id="rId16"/>
    <p:sldLayoutId id="2147496299" r:id="rId17"/>
    <p:sldLayoutId id="2147496300" r:id="rId18"/>
    <p:sldLayoutId id="2147496301" r:id="rId19"/>
    <p:sldLayoutId id="2147496302" r:id="rId20"/>
    <p:sldLayoutId id="2147496303" r:id="rId21"/>
    <p:sldLayoutId id="2147496304" r:id="rId22"/>
    <p:sldLayoutId id="2147496305" r:id="rId23"/>
    <p:sldLayoutId id="2147496306" r:id="rId24"/>
    <p:sldLayoutId id="2147496307" r:id="rId25"/>
    <p:sldLayoutId id="2147496308" r:id="rId26"/>
    <p:sldLayoutId id="2147496309" r:id="rId27"/>
    <p:sldLayoutId id="2147496310" r:id="rId28"/>
    <p:sldLayoutId id="2147496311" r:id="rId29"/>
    <p:sldLayoutId id="2147496312" r:id="rId30"/>
    <p:sldLayoutId id="2147496313" r:id="rId31"/>
    <p:sldLayoutId id="2147496314" r:id="rId32"/>
    <p:sldLayoutId id="2147496315" r:id="rId33"/>
    <p:sldLayoutId id="2147496316" r:id="rId34"/>
    <p:sldLayoutId id="2147496317" r:id="rId35"/>
    <p:sldLayoutId id="2147496318" r:id="rId36"/>
    <p:sldLayoutId id="2147496319" r:id="rId37"/>
    <p:sldLayoutId id="2147496320" r:id="rId38"/>
    <p:sldLayoutId id="2147496321" r:id="rId39"/>
    <p:sldLayoutId id="2147496322" r:id="rId40"/>
    <p:sldLayoutId id="2147496323" r:id="rId41"/>
    <p:sldLayoutId id="2147496324" r:id="rId42"/>
    <p:sldLayoutId id="2147496325" r:id="rId43"/>
    <p:sldLayoutId id="2147496326" r:id="rId44"/>
    <p:sldLayoutId id="2147496327" r:id="rId45"/>
    <p:sldLayoutId id="2147496328" r:id="rId46"/>
    <p:sldLayoutId id="2147496329" r:id="rId47"/>
    <p:sldLayoutId id="2147496330" r:id="rId48"/>
    <p:sldLayoutId id="2147496331" r:id="rId49"/>
    <p:sldLayoutId id="214749633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769732"/>
      </p:ext>
    </p:extLst>
  </p:cSld>
  <p:clrMap bg1="lt1" tx1="dk1" bg2="lt2" tx2="dk2" accent1="accent1" accent2="accent2" accent3="accent3" accent4="accent4" accent5="accent5" accent6="accent6" hlink="hlink" folHlink="folHlink"/>
  <p:sldLayoutIdLst>
    <p:sldLayoutId id="2147496334" r:id="rId1"/>
    <p:sldLayoutId id="214749633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368" r:id="rId1"/>
    <p:sldLayoutId id="2147496369" r:id="rId2"/>
    <p:sldLayoutId id="2147496370" r:id="rId3"/>
    <p:sldLayoutId id="2147496371" r:id="rId4"/>
    <p:sldLayoutId id="2147496372" r:id="rId5"/>
    <p:sldLayoutId id="2147496373" r:id="rId6"/>
    <p:sldLayoutId id="2147496374" r:id="rId7"/>
    <p:sldLayoutId id="2147496375" r:id="rId8"/>
    <p:sldLayoutId id="2147496376" r:id="rId9"/>
    <p:sldLayoutId id="2147496377" r:id="rId10"/>
    <p:sldLayoutId id="2147496378" r:id="rId11"/>
    <p:sldLayoutId id="2147496379" r:id="rId12"/>
    <p:sldLayoutId id="2147496380" r:id="rId13"/>
    <p:sldLayoutId id="2147496381" r:id="rId14"/>
    <p:sldLayoutId id="2147496382" r:id="rId15"/>
    <p:sldLayoutId id="2147496383" r:id="rId16"/>
    <p:sldLayoutId id="2147496384" r:id="rId17"/>
    <p:sldLayoutId id="2147496385" r:id="rId18"/>
    <p:sldLayoutId id="2147496386" r:id="rId19"/>
    <p:sldLayoutId id="2147496387" r:id="rId20"/>
    <p:sldLayoutId id="2147496388" r:id="rId21"/>
    <p:sldLayoutId id="2147496389" r:id="rId22"/>
    <p:sldLayoutId id="2147496390" r:id="rId23"/>
    <p:sldLayoutId id="2147496391" r:id="rId24"/>
    <p:sldLayoutId id="2147496392" r:id="rId25"/>
    <p:sldLayoutId id="2147496393" r:id="rId26"/>
    <p:sldLayoutId id="2147496394" r:id="rId27"/>
    <p:sldLayoutId id="2147496395" r:id="rId28"/>
    <p:sldLayoutId id="2147496396" r:id="rId29"/>
    <p:sldLayoutId id="2147496397" r:id="rId30"/>
    <p:sldLayoutId id="2147496398" r:id="rId31"/>
    <p:sldLayoutId id="2147496399" r:id="rId32"/>
    <p:sldLayoutId id="2147496400" r:id="rId33"/>
    <p:sldLayoutId id="2147496401" r:id="rId34"/>
    <p:sldLayoutId id="2147496402" r:id="rId35"/>
    <p:sldLayoutId id="2147496403" r:id="rId36"/>
    <p:sldLayoutId id="2147496404" r:id="rId37"/>
    <p:sldLayoutId id="2147496405" r:id="rId38"/>
    <p:sldLayoutId id="2147496406" r:id="rId39"/>
    <p:sldLayoutId id="2147496407" r:id="rId40"/>
    <p:sldLayoutId id="2147496408" r:id="rId41"/>
    <p:sldLayoutId id="2147496409" r:id="rId42"/>
    <p:sldLayoutId id="2147496410" r:id="rId43"/>
    <p:sldLayoutId id="2147496411" r:id="rId44"/>
    <p:sldLayoutId id="2147496412" r:id="rId45"/>
    <p:sldLayoutId id="2147496413" r:id="rId46"/>
    <p:sldLayoutId id="2147496414" r:id="rId47"/>
    <p:sldLayoutId id="21474964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17" r:id="rId1"/>
    <p:sldLayoutId id="2147496418" r:id="rId2"/>
    <p:sldLayoutId id="2147496419" r:id="rId3"/>
    <p:sldLayoutId id="2147496420" r:id="rId4"/>
    <p:sldLayoutId id="2147496421" r:id="rId5"/>
    <p:sldLayoutId id="2147496422" r:id="rId6"/>
    <p:sldLayoutId id="2147496423" r:id="rId7"/>
    <p:sldLayoutId id="2147496424" r:id="rId8"/>
    <p:sldLayoutId id="2147496425" r:id="rId9"/>
    <p:sldLayoutId id="2147496426" r:id="rId10"/>
    <p:sldLayoutId id="2147496427" r:id="rId11"/>
    <p:sldLayoutId id="2147496428" r:id="rId12"/>
    <p:sldLayoutId id="2147496429" r:id="rId13"/>
    <p:sldLayoutId id="2147496430" r:id="rId14"/>
    <p:sldLayoutId id="2147496431" r:id="rId15"/>
    <p:sldLayoutId id="2147496432" r:id="rId16"/>
    <p:sldLayoutId id="2147496433" r:id="rId17"/>
    <p:sldLayoutId id="2147496434" r:id="rId18"/>
    <p:sldLayoutId id="2147496435" r:id="rId19"/>
    <p:sldLayoutId id="2147496436" r:id="rId20"/>
    <p:sldLayoutId id="2147496437" r:id="rId21"/>
    <p:sldLayoutId id="2147496438" r:id="rId22"/>
    <p:sldLayoutId id="2147496439" r:id="rId23"/>
    <p:sldLayoutId id="2147496440" r:id="rId24"/>
    <p:sldLayoutId id="2147496441" r:id="rId25"/>
    <p:sldLayoutId id="2147496442" r:id="rId26"/>
    <p:sldLayoutId id="2147496443" r:id="rId27"/>
    <p:sldLayoutId id="2147496444" r:id="rId28"/>
    <p:sldLayoutId id="2147496445" r:id="rId29"/>
    <p:sldLayoutId id="2147496446" r:id="rId30"/>
    <p:sldLayoutId id="2147496447" r:id="rId31"/>
    <p:sldLayoutId id="2147496448" r:id="rId32"/>
    <p:sldLayoutId id="2147496449" r:id="rId33"/>
    <p:sldLayoutId id="2147496450" r:id="rId34"/>
    <p:sldLayoutId id="2147496451" r:id="rId35"/>
    <p:sldLayoutId id="2147496452" r:id="rId36"/>
    <p:sldLayoutId id="2147496453" r:id="rId3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6" r:id="rId1"/>
    <p:sldLayoutId id="2147496477" r:id="rId2"/>
    <p:sldLayoutId id="2147496478" r:id="rId3"/>
    <p:sldLayoutId id="2147496479" r:id="rId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481" r:id="rId1"/>
    <p:sldLayoutId id="2147496482" r:id="rId2"/>
    <p:sldLayoutId id="2147496483" r:id="rId3"/>
    <p:sldLayoutId id="2147496484" r:id="rId4"/>
    <p:sldLayoutId id="2147496485" r:id="rId5"/>
    <p:sldLayoutId id="2147496486" r:id="rId6"/>
    <p:sldLayoutId id="2147496487" r:id="rId7"/>
    <p:sldLayoutId id="2147496488" r:id="rId8"/>
    <p:sldLayoutId id="2147496489" r:id="rId9"/>
    <p:sldLayoutId id="2147496490" r:id="rId10"/>
    <p:sldLayoutId id="2147496491" r:id="rId11"/>
    <p:sldLayoutId id="2147496492" r:id="rId12"/>
    <p:sldLayoutId id="2147496493" r:id="rId13"/>
    <p:sldLayoutId id="2147496494" r:id="rId14"/>
    <p:sldLayoutId id="2147496495" r:id="rId15"/>
    <p:sldLayoutId id="2147496496" r:id="rId16"/>
    <p:sldLayoutId id="2147496497" r:id="rId17"/>
    <p:sldLayoutId id="2147496498" r:id="rId18"/>
    <p:sldLayoutId id="2147496499" r:id="rId19"/>
    <p:sldLayoutId id="2147496500" r:id="rId20"/>
    <p:sldLayoutId id="2147496501" r:id="rId21"/>
    <p:sldLayoutId id="2147496502" r:id="rId22"/>
    <p:sldLayoutId id="2147496503" r:id="rId23"/>
    <p:sldLayoutId id="2147496504" r:id="rId24"/>
    <p:sldLayoutId id="2147496505" r:id="rId25"/>
    <p:sldLayoutId id="2147496506" r:id="rId26"/>
    <p:sldLayoutId id="2147496507" r:id="rId27"/>
    <p:sldLayoutId id="2147496508" r:id="rId28"/>
    <p:sldLayoutId id="2147496509" r:id="rId29"/>
    <p:sldLayoutId id="2147496510" r:id="rId30"/>
    <p:sldLayoutId id="2147496511" r:id="rId31"/>
    <p:sldLayoutId id="2147496512" r:id="rId32"/>
    <p:sldLayoutId id="2147496513" r:id="rId33"/>
    <p:sldLayoutId id="2147496514" r:id="rId34"/>
    <p:sldLayoutId id="2147496515" r:id="rId35"/>
    <p:sldLayoutId id="2147496516" r:id="rId36"/>
    <p:sldLayoutId id="2147496517" r:id="rId37"/>
    <p:sldLayoutId id="2147496518" r:id="rId38"/>
    <p:sldLayoutId id="2147496519" r:id="rId39"/>
    <p:sldLayoutId id="2147496520" r:id="rId40"/>
    <p:sldLayoutId id="2147496521" r:id="rId41"/>
    <p:sldLayoutId id="2147496522" r:id="rId42"/>
    <p:sldLayoutId id="2147496523" r:id="rId43"/>
    <p:sldLayoutId id="2147496524" r:id="rId44"/>
    <p:sldLayoutId id="2147496525" r:id="rId45"/>
    <p:sldLayoutId id="2147496526" r:id="rId46"/>
    <p:sldLayoutId id="2147496527" r:id="rId47"/>
    <p:sldLayoutId id="2147496528" r:id="rId48"/>
    <p:sldLayoutId id="214749653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35" r:id="rId1"/>
    <p:sldLayoutId id="2147495536" r:id="rId2"/>
    <p:sldLayoutId id="2147495537" r:id="rId3"/>
    <p:sldLayoutId id="2147495538" r:id="rId4"/>
    <p:sldLayoutId id="2147495539" r:id="rId5"/>
    <p:sldLayoutId id="2147495540" r:id="rId6"/>
    <p:sldLayoutId id="2147495541" r:id="rId7"/>
    <p:sldLayoutId id="2147495542" r:id="rId8"/>
    <p:sldLayoutId id="2147495543" r:id="rId9"/>
    <p:sldLayoutId id="2147495544" r:id="rId10"/>
    <p:sldLayoutId id="2147495545" r:id="rId11"/>
    <p:sldLayoutId id="2147495546" r:id="rId12"/>
    <p:sldLayoutId id="2147495547" r:id="rId13"/>
    <p:sldLayoutId id="2147495548" r:id="rId14"/>
    <p:sldLayoutId id="2147495549" r:id="rId15"/>
    <p:sldLayoutId id="2147495550" r:id="rId16"/>
    <p:sldLayoutId id="2147495551" r:id="rId17"/>
    <p:sldLayoutId id="2147495552" r:id="rId18"/>
    <p:sldLayoutId id="2147495553" r:id="rId19"/>
    <p:sldLayoutId id="2147495554" r:id="rId20"/>
    <p:sldLayoutId id="2147495555" r:id="rId21"/>
    <p:sldLayoutId id="2147495556" r:id="rId22"/>
    <p:sldLayoutId id="2147495557" r:id="rId23"/>
    <p:sldLayoutId id="2147495558" r:id="rId24"/>
    <p:sldLayoutId id="2147495559" r:id="rId25"/>
    <p:sldLayoutId id="2147495560" r:id="rId26"/>
    <p:sldLayoutId id="2147495561" r:id="rId27"/>
    <p:sldLayoutId id="2147495562" r:id="rId28"/>
    <p:sldLayoutId id="2147495563" r:id="rId29"/>
    <p:sldLayoutId id="2147495564" r:id="rId30"/>
    <p:sldLayoutId id="2147495565" r:id="rId31"/>
    <p:sldLayoutId id="2147495566" r:id="rId32"/>
    <p:sldLayoutId id="2147495567" r:id="rId33"/>
    <p:sldLayoutId id="2147495568" r:id="rId34"/>
    <p:sldLayoutId id="2147495569"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1" r:id="rId1"/>
    <p:sldLayoutId id="2147495572" r:id="rId2"/>
    <p:sldLayoutId id="2147495573" r:id="rId3"/>
    <p:sldLayoutId id="2147495574" r:id="rId4"/>
    <p:sldLayoutId id="2147495575" r:id="rId5"/>
    <p:sldLayoutId id="2147495576" r:id="rId6"/>
    <p:sldLayoutId id="2147495577" r:id="rId7"/>
    <p:sldLayoutId id="2147495578" r:id="rId8"/>
    <p:sldLayoutId id="2147495579" r:id="rId9"/>
    <p:sldLayoutId id="2147495580" r:id="rId10"/>
    <p:sldLayoutId id="2147495581" r:id="rId11"/>
    <p:sldLayoutId id="2147495582" r:id="rId12"/>
    <p:sldLayoutId id="2147495583" r:id="rId13"/>
    <p:sldLayoutId id="2147495584" r:id="rId14"/>
    <p:sldLayoutId id="2147495585" r:id="rId15"/>
    <p:sldLayoutId id="2147495586" r:id="rId16"/>
    <p:sldLayoutId id="2147495587" r:id="rId17"/>
    <p:sldLayoutId id="2147495588" r:id="rId18"/>
    <p:sldLayoutId id="2147495589" r:id="rId19"/>
    <p:sldLayoutId id="2147495590" r:id="rId20"/>
    <p:sldLayoutId id="2147495591" r:id="rId21"/>
    <p:sldLayoutId id="2147495593" r:id="rId22"/>
    <p:sldLayoutId id="2147495965" r:id="rId23"/>
    <p:sldLayoutId id="2147496474" r:id="rId2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43" r:id="rId1"/>
    <p:sldLayoutId id="2147496044" r:id="rId2"/>
    <p:sldLayoutId id="2147496045" r:id="rId3"/>
    <p:sldLayoutId id="2147496046" r:id="rId4"/>
    <p:sldLayoutId id="2147496047" r:id="rId5"/>
    <p:sldLayoutId id="2147496048" r:id="rId6"/>
    <p:sldLayoutId id="2147496049" r:id="rId7"/>
    <p:sldLayoutId id="2147496050" r:id="rId8"/>
    <p:sldLayoutId id="2147496051" r:id="rId9"/>
    <p:sldLayoutId id="2147496052" r:id="rId10"/>
    <p:sldLayoutId id="2147496053" r:id="rId11"/>
    <p:sldLayoutId id="2147496054" r:id="rId12"/>
    <p:sldLayoutId id="2147496055" r:id="rId13"/>
    <p:sldLayoutId id="2147496056" r:id="rId14"/>
    <p:sldLayoutId id="2147496057" r:id="rId15"/>
    <p:sldLayoutId id="2147496058" r:id="rId16"/>
    <p:sldLayoutId id="2147496059" r:id="rId17"/>
    <p:sldLayoutId id="2147496060" r:id="rId18"/>
    <p:sldLayoutId id="2147496061" r:id="rId19"/>
    <p:sldLayoutId id="2147496062" r:id="rId20"/>
    <p:sldLayoutId id="2147496063" r:id="rId21"/>
    <p:sldLayoutId id="2147496064" r:id="rId22"/>
    <p:sldLayoutId id="2147496065" r:id="rId23"/>
    <p:sldLayoutId id="2147496067" r:id="rId24"/>
    <p:sldLayoutId id="2147496068" r:id="rId25"/>
    <p:sldLayoutId id="2147496069" r:id="rId26"/>
    <p:sldLayoutId id="2147496070" r:id="rId27"/>
    <p:sldLayoutId id="214749607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74" r:id="rId1"/>
    <p:sldLayoutId id="2147496075" r:id="rId2"/>
    <p:sldLayoutId id="2147496076" r:id="rId3"/>
    <p:sldLayoutId id="2147496077" r:id="rId4"/>
    <p:sldLayoutId id="2147496078" r:id="rId5"/>
    <p:sldLayoutId id="2147496079" r:id="rId6"/>
    <p:sldLayoutId id="2147496080" r:id="rId7"/>
    <p:sldLayoutId id="2147496081" r:id="rId8"/>
    <p:sldLayoutId id="2147496082" r:id="rId9"/>
    <p:sldLayoutId id="2147496083" r:id="rId10"/>
    <p:sldLayoutId id="2147496084" r:id="rId11"/>
    <p:sldLayoutId id="2147496085" r:id="rId12"/>
    <p:sldLayoutId id="2147496086" r:id="rId13"/>
    <p:sldLayoutId id="2147496087" r:id="rId14"/>
    <p:sldLayoutId id="2147496088" r:id="rId15"/>
    <p:sldLayoutId id="2147496089" r:id="rId16"/>
    <p:sldLayoutId id="2147496090" r:id="rId17"/>
    <p:sldLayoutId id="2147496091" r:id="rId18"/>
    <p:sldLayoutId id="2147496092"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5" r:id="rId1"/>
    <p:sldLayoutId id="2147496096" r:id="rId2"/>
    <p:sldLayoutId id="2147496097" r:id="rId3"/>
    <p:sldLayoutId id="2147496098" r:id="rId4"/>
    <p:sldLayoutId id="2147496099" r:id="rId5"/>
    <p:sldLayoutId id="2147496100" r:id="rId6"/>
    <p:sldLayoutId id="2147496101" r:id="rId7"/>
    <p:sldLayoutId id="2147496102" r:id="rId8"/>
    <p:sldLayoutId id="2147496103" r:id="rId9"/>
    <p:sldLayoutId id="2147496104" r:id="rId10"/>
    <p:sldLayoutId id="2147496105" r:id="rId11"/>
    <p:sldLayoutId id="2147496106" r:id="rId12"/>
    <p:sldLayoutId id="2147496107" r:id="rId13"/>
    <p:sldLayoutId id="2147496109" r:id="rId14"/>
    <p:sldLayoutId id="2147496110" r:id="rId15"/>
    <p:sldLayoutId id="2147496111" r:id="rId16"/>
    <p:sldLayoutId id="2147496112"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14" r:id="rId1"/>
    <p:sldLayoutId id="2147496115" r:id="rId2"/>
    <p:sldLayoutId id="2147496116" r:id="rId3"/>
    <p:sldLayoutId id="2147496117" r:id="rId4"/>
    <p:sldLayoutId id="2147496118" r:id="rId5"/>
    <p:sldLayoutId id="2147496119" r:id="rId6"/>
    <p:sldLayoutId id="2147496120" r:id="rId7"/>
    <p:sldLayoutId id="2147496121" r:id="rId8"/>
    <p:sldLayoutId id="2147496122" r:id="rId9"/>
    <p:sldLayoutId id="2147496123" r:id="rId10"/>
    <p:sldLayoutId id="2147496124" r:id="rId11"/>
    <p:sldLayoutId id="2147496125" r:id="rId12"/>
    <p:sldLayoutId id="2147496126" r:id="rId13"/>
    <p:sldLayoutId id="2147496127" r:id="rId14"/>
    <p:sldLayoutId id="2147496128" r:id="rId15"/>
    <p:sldLayoutId id="2147496129" r:id="rId16"/>
    <p:sldLayoutId id="2147496130" r:id="rId17"/>
    <p:sldLayoutId id="2147496131" r:id="rId18"/>
    <p:sldLayoutId id="2147496132" r:id="rId19"/>
    <p:sldLayoutId id="2147496133" r:id="rId20"/>
    <p:sldLayoutId id="2147496134" r:id="rId21"/>
    <p:sldLayoutId id="2147496135" r:id="rId22"/>
    <p:sldLayoutId id="2147496136" r:id="rId23"/>
    <p:sldLayoutId id="2147496137" r:id="rId24"/>
    <p:sldLayoutId id="2147496138" r:id="rId25"/>
    <p:sldLayoutId id="2147496139" r:id="rId26"/>
    <p:sldLayoutId id="2147496140" r:id="rId27"/>
    <p:sldLayoutId id="2147496141" r:id="rId28"/>
    <p:sldLayoutId id="2147496142" r:id="rId29"/>
    <p:sldLayoutId id="2147496143" r:id="rId30"/>
    <p:sldLayoutId id="2147496144" r:id="rId31"/>
    <p:sldLayoutId id="2147496145" r:id="rId32"/>
    <p:sldLayoutId id="2147496146" r:id="rId33"/>
    <p:sldLayoutId id="2147496147" r:id="rId34"/>
    <p:sldLayoutId id="2147496148" r:id="rId35"/>
    <p:sldLayoutId id="2147496149" r:id="rId36"/>
    <p:sldLayoutId id="2147496150" r:id="rId37"/>
    <p:sldLayoutId id="2147496151" r:id="rId38"/>
    <p:sldLayoutId id="2147496152" r:id="rId39"/>
    <p:sldLayoutId id="2147496153" r:id="rId40"/>
    <p:sldLayoutId id="2147496154"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4" r:id="rId29"/>
    <p:sldLayoutId id="2147496185" r:id="rId30"/>
    <p:sldLayoutId id="2147496186" r:id="rId31"/>
    <p:sldLayoutId id="2147496187" r:id="rId32"/>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89" r:id="rId1"/>
    <p:sldLayoutId id="2147496190" r:id="rId2"/>
    <p:sldLayoutId id="2147496191" r:id="rId3"/>
    <p:sldLayoutId id="2147496192" r:id="rId4"/>
    <p:sldLayoutId id="2147496193" r:id="rId5"/>
    <p:sldLayoutId id="2147496194" r:id="rId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xml"/><Relationship Id="rId1" Type="http://schemas.openxmlformats.org/officeDocument/2006/relationships/slideLayout" Target="../slideLayouts/slideLayout77.xml"/><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9.xml"/><Relationship Id="rId1" Type="http://schemas.openxmlformats.org/officeDocument/2006/relationships/slideLayout" Target="../slideLayouts/slideLayout77.xml"/><Relationship Id="rId5" Type="http://schemas.openxmlformats.org/officeDocument/2006/relationships/image" Target="../media/image139.png"/><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hyperlink" Target="https://aka.ms/TrelentIgnite2022" TargetMode="External"/><Relationship Id="rId2" Type="http://schemas.openxmlformats.org/officeDocument/2006/relationships/notesSlide" Target="../notesSlides/notesSlide10.xml"/><Relationship Id="rId1" Type="http://schemas.openxmlformats.org/officeDocument/2006/relationships/slideLayout" Target="../slideLayouts/slideLayout356.xml"/><Relationship Id="rId5" Type="http://schemas.openxmlformats.org/officeDocument/2006/relationships/image" Target="../media/image141.jpeg"/><Relationship Id="rId4" Type="http://schemas.openxmlformats.org/officeDocument/2006/relationships/image" Target="../media/image14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6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60.xml"/><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77.xml"/><Relationship Id="rId5" Type="http://schemas.openxmlformats.org/officeDocument/2006/relationships/image" Target="../media/image130.png"/><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77.xml"/><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xml"/><Relationship Id="rId1" Type="http://schemas.openxmlformats.org/officeDocument/2006/relationships/slideLayout" Target="../slideLayouts/slideLayout77.xml"/><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400413" y="3182779"/>
            <a:ext cx="4923774" cy="430887"/>
          </a:xfrm>
        </p:spPr>
        <p:txBody>
          <a:bodyPr/>
          <a:lstStyle/>
          <a:p>
            <a:r>
              <a:rPr lang="en-US" sz="2800" dirty="0"/>
              <a:t>Azure </a:t>
            </a:r>
            <a:r>
              <a:rPr lang="en-US" sz="2800" dirty="0" err="1"/>
              <a:t>OpenAI</a:t>
            </a:r>
            <a:r>
              <a:rPr lang="en-US" sz="2800" dirty="0"/>
              <a:t> Cases</a:t>
            </a:r>
          </a:p>
        </p:txBody>
      </p:sp>
    </p:spTree>
    <p:extLst>
      <p:ext uri="{BB962C8B-B14F-4D97-AF65-F5344CB8AC3E}">
        <p14:creationId xmlns:p14="http://schemas.microsoft.com/office/powerpoint/2010/main" val="334213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See the source image">
            <a:extLst>
              <a:ext uri="{FF2B5EF4-FFF2-40B4-BE49-F238E27FC236}">
                <a16:creationId xmlns:a16="http://schemas.microsoft.com/office/drawing/2014/main" id="{B15C29F7-C195-43B9-03EC-7F0D23BD4B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96000" y="0"/>
            <a:ext cx="6095999" cy="6873283"/>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4">
            <a:extLst>
              <a:ext uri="{FF2B5EF4-FFF2-40B4-BE49-F238E27FC236}">
                <a16:creationId xmlns:a16="http://schemas.microsoft.com/office/drawing/2014/main" id="{CE46E9B1-AADD-79AD-B78F-BCBB971FFED1}"/>
              </a:ext>
            </a:extLst>
          </p:cNvPr>
          <p:cNvSpPr txBox="1">
            <a:spLocks/>
          </p:cNvSpPr>
          <p:nvPr/>
        </p:nvSpPr>
        <p:spPr>
          <a:xfrm>
            <a:off x="394719" y="1549412"/>
            <a:ext cx="5283068" cy="4539690"/>
          </a:xfrm>
          <a:prstGeom prst="rect">
            <a:avLst/>
          </a:prstGeom>
        </p:spPr>
        <p:txBody>
          <a:bodyPr vert="horz" wrap="square" lIns="91427" tIns="45713" rIns="91427" bIns="45713"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rPr>
              <a:t>Farmlands is the largest agriculture products buying group in New Zealand. They have 450,000+ interactions with customers every year, documented in Dynamics 365.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rPr>
              <a:t>They are using Azure OpenAI Service to gain an understanding of sentiment around key words or phrases that emerge in cases logged in Dynamics.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rPr>
              <a:t>They are using Davinci and Curie to highlight currently trending key phrases; prepare summaries and enable users to drill down and look at case or interaction summaries.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chemeClr val="tx1"/>
              </a:solidFill>
              <a:effectLst/>
              <a:uLnTx/>
              <a:uFillTx/>
              <a:latin typeface="Segoe UI Semibold"/>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“It saves our call center staff time and improves our customers’ experience”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1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Gareth </a:t>
            </a:r>
            <a:r>
              <a:rPr kumimoji="0" lang="en-US" sz="1100" b="0" i="1"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Pullar</a:t>
            </a:r>
            <a:r>
              <a:rPr kumimoji="0" lang="en-US" sz="11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insights and analytics manager at Farmlands.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 terms of generating content, it’s a game-changer. “It’s just really exciting technology.”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1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Jean van Schalkwyk, Business Intelligence Lead</a:t>
            </a:r>
            <a:endParaRPr kumimoji="0" lang="en-US" sz="1400" b="1" i="1" u="none" strike="noStrike" kern="1200" cap="none" spc="-50" normalizeH="0" baseline="0" noProof="0">
              <a:ln w="3175">
                <a:noFill/>
              </a:ln>
              <a:solidFill>
                <a:schemeClr val="tx1"/>
              </a:solidFill>
              <a:effectLst/>
              <a:uLnTx/>
              <a:uFillTx/>
              <a:latin typeface="Arial" panose="020B0604020202020204" pitchFamily="34" charset="0"/>
              <a:ea typeface="+mn-lt"/>
              <a:cs typeface="Arial" panose="020B0604020202020204" pitchFamily="34" charset="0"/>
            </a:endParaRPr>
          </a:p>
        </p:txBody>
      </p:sp>
      <p:pic>
        <p:nvPicPr>
          <p:cNvPr id="39" name="Picture 6" descr="See the source image">
            <a:extLst>
              <a:ext uri="{FF2B5EF4-FFF2-40B4-BE49-F238E27FC236}">
                <a16:creationId xmlns:a16="http://schemas.microsoft.com/office/drawing/2014/main" id="{71308C78-6B39-31E9-89CD-E31C53849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719" y="239384"/>
            <a:ext cx="2316484" cy="112787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851E52A-7B22-323E-4995-B3A1B6C86D16}"/>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a:t>Farmlands Co-op case study</a:t>
            </a:r>
          </a:p>
        </p:txBody>
      </p:sp>
    </p:spTree>
    <p:extLst>
      <p:ext uri="{BB962C8B-B14F-4D97-AF65-F5344CB8AC3E}">
        <p14:creationId xmlns:p14="http://schemas.microsoft.com/office/powerpoint/2010/main" val="290601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group of people loading a car into a car">
            <a:extLst>
              <a:ext uri="{FF2B5EF4-FFF2-40B4-BE49-F238E27FC236}">
                <a16:creationId xmlns:a16="http://schemas.microsoft.com/office/drawing/2014/main" id="{3C01E7BC-3749-A343-9C00-F195A988694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99378" y="0"/>
            <a:ext cx="6192621" cy="6858000"/>
          </a:xfrm>
          <a:prstGeom prst="rect">
            <a:avLst/>
          </a:prstGeom>
          <a:solidFill>
            <a:srgbClr val="FF0000">
              <a:alpha val="61000"/>
            </a:srgbClr>
          </a:solidFill>
          <a:ln w="12700" cap="flat" cmpd="sng" algn="ctr">
            <a:noFill/>
            <a:prstDash val="solid"/>
            <a:miter lim="800000"/>
          </a:ln>
          <a:effectLst/>
        </p:spPr>
      </p:pic>
      <p:sp>
        <p:nvSpPr>
          <p:cNvPr id="12" name="Text Placeholder 4">
            <a:extLst>
              <a:ext uri="{FF2B5EF4-FFF2-40B4-BE49-F238E27FC236}">
                <a16:creationId xmlns:a16="http://schemas.microsoft.com/office/drawing/2014/main" id="{01C5A545-CA00-42C0-BD2E-0A21D1F165FB}"/>
              </a:ext>
            </a:extLst>
          </p:cNvPr>
          <p:cNvSpPr txBox="1">
            <a:spLocks/>
          </p:cNvSpPr>
          <p:nvPr/>
        </p:nvSpPr>
        <p:spPr>
          <a:xfrm>
            <a:off x="413652" y="1133273"/>
            <a:ext cx="5325866" cy="1723520"/>
          </a:xfrm>
          <a:prstGeom prst="rect">
            <a:avLst/>
          </a:prstGeom>
        </p:spPr>
        <p:txBody>
          <a:bodyPr vert="horz" lIns="91414" tIns="45706" rIns="91414" bIns="45706"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50" normalizeH="0" baseline="0" noProof="0">
              <a:ln w="3175">
                <a:noFill/>
              </a:ln>
              <a:solidFill>
                <a:prstClr val="black">
                  <a:lumMod val="85000"/>
                  <a:lumOff val="15000"/>
                </a:prstClr>
              </a:solidFill>
              <a:effectLst/>
              <a:uLnTx/>
              <a:uFillTx/>
              <a:latin typeface="Segoe UI Semibold" panose="020B0702040204020203" pitchFamily="34" charset="0"/>
              <a:ea typeface="+mn-lt"/>
              <a:cs typeface="Segoe UI Semibold" panose="020B07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ea typeface="+mn-lt"/>
                <a:cs typeface="Segoe UI Semibold" panose="020B0702040204020203" pitchFamily="34" charset="0"/>
              </a:rPr>
              <a:t>CarMax is using Azure OpenAI Service for vehicle and store review summarization, creating marketing content, and preparing vehicle trim comparisons. Using OpenAI reduces their marketing freelancer spend and enables them to provide new information to their customers faster than their competitors</a:t>
            </a:r>
          </a:p>
        </p:txBody>
      </p:sp>
      <p:pic>
        <p:nvPicPr>
          <p:cNvPr id="21" name="Picture 20" descr="A group of cars on a white background with personalized summaries of each car generated by azure openai service for the user">
            <a:extLst>
              <a:ext uri="{FF2B5EF4-FFF2-40B4-BE49-F238E27FC236}">
                <a16:creationId xmlns:a16="http://schemas.microsoft.com/office/drawing/2014/main" id="{C68627FE-088A-47B4-98E2-291E9D18BC73}"/>
              </a:ext>
            </a:extLst>
          </p:cNvPr>
          <p:cNvPicPr>
            <a:picLocks noChangeAspect="1"/>
          </p:cNvPicPr>
          <p:nvPr/>
        </p:nvPicPr>
        <p:blipFill>
          <a:blip r:embed="rId4"/>
          <a:stretch>
            <a:fillRect/>
          </a:stretch>
        </p:blipFill>
        <p:spPr>
          <a:xfrm>
            <a:off x="5999376" y="0"/>
            <a:ext cx="6192623" cy="2466792"/>
          </a:xfrm>
          <a:prstGeom prst="rect">
            <a:avLst/>
          </a:prstGeom>
        </p:spPr>
      </p:pic>
      <p:sp>
        <p:nvSpPr>
          <p:cNvPr id="16" name="TextBox 15">
            <a:extLst>
              <a:ext uri="{FF2B5EF4-FFF2-40B4-BE49-F238E27FC236}">
                <a16:creationId xmlns:a16="http://schemas.microsoft.com/office/drawing/2014/main" id="{5FF88688-BFA2-BC34-95C0-2067F3A6CEA0}"/>
              </a:ext>
            </a:extLst>
          </p:cNvPr>
          <p:cNvSpPr txBox="1"/>
          <p:nvPr/>
        </p:nvSpPr>
        <p:spPr>
          <a:xfrm>
            <a:off x="413652" y="4001208"/>
            <a:ext cx="5003530" cy="1969770"/>
          </a:xfrm>
          <a:prstGeom prst="rect">
            <a:avLst/>
          </a:prstGeom>
          <a:noFill/>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rPr>
              <a:t>“With Azure OpenAI Service, we are able to create content that empowers our customers so they can be informed before they make a decision,” </a:t>
            </a:r>
          </a:p>
          <a:p>
            <a:pPr marL="285750" marR="0" lvl="0" indent="-2857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rPr>
              <a:t>Shamim Mohammad, CarMax executive vice president and chief information and technology officer. “ </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5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rPr>
              <a:t>“OpenAI Service is definitely playing a big part in our SEO improvement.” </a:t>
            </a:r>
          </a:p>
          <a:p>
            <a:pPr marL="171450" marR="0" lvl="0" indent="-1714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rPr>
              <a:t>Sean Goetz, Director, Application Systems</a:t>
            </a:r>
            <a:br>
              <a:rPr kumimoji="0" lang="en-US" sz="1400" b="0" i="1"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pic>
        <p:nvPicPr>
          <p:cNvPr id="6" name="Picture 8" descr="CarMax Logo and symbol, meaning, history, PNG">
            <a:extLst>
              <a:ext uri="{FF2B5EF4-FFF2-40B4-BE49-F238E27FC236}">
                <a16:creationId xmlns:a16="http://schemas.microsoft.com/office/drawing/2014/main" id="{E83FBF79-CBAB-59F9-62D0-6C2895D1BB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778" b="-31778"/>
          <a:stretch/>
        </p:blipFill>
        <p:spPr bwMode="auto">
          <a:xfrm>
            <a:off x="0" y="-896560"/>
            <a:ext cx="3531141" cy="324865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435FF85D-9235-770E-470F-EFBB2DAD0E04}"/>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err="1"/>
              <a:t>Carmax</a:t>
            </a:r>
            <a:r>
              <a:rPr lang="en-US"/>
              <a:t> case study (alt.)</a:t>
            </a:r>
          </a:p>
        </p:txBody>
      </p:sp>
    </p:spTree>
    <p:extLst>
      <p:ext uri="{BB962C8B-B14F-4D97-AF65-F5344CB8AC3E}">
        <p14:creationId xmlns:p14="http://schemas.microsoft.com/office/powerpoint/2010/main" val="358014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p:txBody>
          <a:bodyPr/>
          <a:lstStyle/>
          <a:p>
            <a:r>
              <a:rPr lang="en-US"/>
              <a:t>“</a:t>
            </a:r>
            <a:r>
              <a:rPr lang="en-US" sz="1800">
                <a:effectLst/>
                <a:latin typeface="Segoe UI" panose="020B0502040204020203" pitchFamily="34" charset="0"/>
                <a:ea typeface="Times New Roman" panose="02020603050405020304" pitchFamily="18" charset="0"/>
              </a:rPr>
              <a:t>With a product like OpenAI Service behind you, you can focus a lot more on what really matters, which is delivering a great experience, a great product, and a lot of value to your customers.”</a:t>
            </a:r>
            <a:endParaRPr lang="en-US" sz="1800">
              <a:effectLst/>
              <a:latin typeface="Times New Roman" panose="02020603050405020304" pitchFamily="18" charset="0"/>
              <a:ea typeface="Times New Roman" panose="02020603050405020304" pitchFamily="18" charset="0"/>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t>—Calum Bird, CEO, Trelent</a:t>
            </a:r>
          </a:p>
          <a:p>
            <a:endParaRPr lang="en-US"/>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897206"/>
            <a:ext cx="2286000" cy="3097195"/>
          </a:xfrm>
        </p:spPr>
        <p:txBody>
          <a:bodyPr/>
          <a:lstStyle/>
          <a:p>
            <a:r>
              <a:rPr lang="en-US">
                <a:latin typeface="Segoe UI Semibold"/>
                <a:cs typeface="Segoe UI Semibold"/>
              </a:rPr>
              <a:t>Customer:</a:t>
            </a:r>
            <a:br>
              <a:rPr lang="en-US"/>
            </a:br>
            <a:r>
              <a:rPr lang="en-US" b="0" err="1">
                <a:latin typeface="Segoe UI Semilight"/>
                <a:cs typeface="Segoe UI Semilight"/>
              </a:rPr>
              <a:t>Trelent</a:t>
            </a:r>
            <a:endParaRPr lang="en-US" b="0" err="1">
              <a:latin typeface="Segoe UI Semilight" panose="020B0402040204020203" pitchFamily="34" charset="0"/>
              <a:cs typeface="Segoe UI Semilight" panose="020B0402040204020203" pitchFamily="34" charset="0"/>
            </a:endParaRPr>
          </a:p>
          <a:p>
            <a:r>
              <a:rPr lang="en-US"/>
              <a:t>Industry:</a:t>
            </a:r>
            <a:br>
              <a:rPr lang="en-US"/>
            </a:br>
            <a:r>
              <a:rPr lang="en-US" b="0">
                <a:latin typeface="Segoe UI Semilight" panose="020B0402040204020203" pitchFamily="34" charset="0"/>
                <a:cs typeface="Segoe UI Semilight" panose="020B0402040204020203" pitchFamily="34" charset="0"/>
              </a:rPr>
              <a:t>Professional Services</a:t>
            </a:r>
          </a:p>
          <a:p>
            <a:r>
              <a:rPr lang="en-US">
                <a:latin typeface="Segoe UI Semibold"/>
                <a:cs typeface="Segoe UI Semibold"/>
              </a:rPr>
              <a:t>Size:</a:t>
            </a:r>
            <a:br>
              <a:rPr lang="en-US"/>
            </a:br>
            <a:r>
              <a:rPr lang="en-US" b="0">
                <a:latin typeface="Segoe UI Semilight"/>
                <a:cs typeface="Segoe UI Semilight"/>
              </a:rPr>
              <a:t>1-49 employees</a:t>
            </a:r>
          </a:p>
          <a:p>
            <a:r>
              <a:rPr lang="en-US">
                <a:latin typeface="Segoe UI Semibold"/>
                <a:cs typeface="Segoe UI Semibold"/>
              </a:rPr>
              <a:t>Country:</a:t>
            </a:r>
            <a:br>
              <a:rPr lang="en-US"/>
            </a:br>
            <a:r>
              <a:rPr lang="en-US" b="0">
                <a:latin typeface="Segoe UI Semilight"/>
                <a:cs typeface="Segoe UI Semilight"/>
              </a:rPr>
              <a:t>Canada</a:t>
            </a:r>
            <a:br>
              <a:rPr lang="en-US">
                <a:latin typeface="Segoe UI Semibold"/>
                <a:cs typeface="Segoe UI Semibold"/>
              </a:rPr>
            </a:br>
            <a:br>
              <a:rPr lang="en-US">
                <a:latin typeface="Segoe UI Semibold"/>
                <a:cs typeface="Segoe UI Semibold"/>
              </a:rPr>
            </a:br>
            <a:r>
              <a:rPr lang="en-US">
                <a:latin typeface="Segoe UI Semibold"/>
                <a:cs typeface="Segoe UI Semibold"/>
              </a:rPr>
              <a:t>Products and services:</a:t>
            </a:r>
            <a:br>
              <a:rPr lang="en-US"/>
            </a:br>
            <a:r>
              <a:rPr lang="en-US" b="0">
                <a:latin typeface="Segoe UI Semilight"/>
                <a:cs typeface="Segoe UI Semilight"/>
              </a:rPr>
              <a:t>Azure OpenAI Service</a:t>
            </a:r>
          </a:p>
          <a:p>
            <a:r>
              <a:rPr lang="en-US">
                <a:latin typeface="Segoe UI Semibold"/>
                <a:cs typeface="Segoe UI Semibold"/>
                <a:hlinkClick r:id="rId3"/>
              </a:rPr>
              <a:t>Read full story here</a:t>
            </a:r>
          </a:p>
        </p:txBody>
      </p:sp>
      <p:pic>
        <p:nvPicPr>
          <p:cNvPr id="11" name="Picture Placeholder 10" descr="A picture containing two people in an office in front of a computer working together&#10;&#10;">
            <a:extLst>
              <a:ext uri="{FF2B5EF4-FFF2-40B4-BE49-F238E27FC236}">
                <a16:creationId xmlns:a16="http://schemas.microsoft.com/office/drawing/2014/main" id="{A324CD77-6A61-9748-A948-FAB9852321A0}"/>
              </a:ext>
              <a:ext uri="{C183D7F6-B498-43B3-948B-1728B52AA6E4}">
                <adec:decorative xmlns:adec="http://schemas.microsoft.com/office/drawing/2017/decorative" val="0"/>
              </a:ext>
            </a:extLst>
          </p:cNvPr>
          <p:cNvPicPr>
            <a:picLocks noGrp="1" noChangeAspect="1"/>
          </p:cNvPicPr>
          <p:nvPr>
            <p:ph type="pic" sz="quarter" idx="24"/>
          </p:nvPr>
        </p:nvPicPr>
        <p:blipFill>
          <a:blip r:embed="rId4"/>
          <a:srcRect t="15776" b="15776"/>
          <a:stretch>
            <a:fillRect/>
          </a:stretch>
        </p:blipFill>
        <p:spPr>
          <a:xfrm>
            <a:off x="2960688" y="0"/>
            <a:ext cx="9235440" cy="3292475"/>
          </a:xfrm>
        </p:spPr>
      </p:pic>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3BB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3" y="5162550"/>
            <a:ext cx="2560637" cy="1589232"/>
          </a:xfrm>
        </p:spPr>
        <p:txBody>
          <a:bodyPr/>
          <a:lstStyle/>
          <a:p>
            <a:r>
              <a:rPr lang="en-US"/>
              <a:t>Trelent, a pre-seed code documentation startup that uses the OpenAI Codex algorithm, found its audience in high-growth tech companies with large or distributed engineering teams. The problem: How does a two-person team provide enterprise-ready service?</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2740456" cy="1589232"/>
          </a:xfrm>
        </p:spPr>
        <p:txBody>
          <a:bodyPr/>
          <a:lstStyle/>
          <a:p>
            <a:r>
              <a:rPr lang="en-US"/>
              <a:t>A Microsoft for Startups webinar provided the answer: Microsoft Azure OpenAI Service paired the powerful OpenAI algorithms Trelent was already using with Azure security, safety controls, and global availability—and worked with the startup’s existing solution.</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005738" y="5161973"/>
            <a:ext cx="2826043" cy="1470009"/>
          </a:xfrm>
        </p:spPr>
        <p:txBody>
          <a:bodyPr/>
          <a:lstStyle/>
          <a:p>
            <a:r>
              <a:rPr lang="en-US"/>
              <a:t>With Azure OpenAI Service, Trelent benefits from content filtering, increased security, and faster response times (from 1-3s down to an average of 750ms). Those enterprise-ready features free Trelent engineers up to focus on their core innovation.</a:t>
            </a:r>
          </a:p>
          <a:p>
            <a:endParaRPr lang="en-US"/>
          </a:p>
        </p:txBody>
      </p:sp>
      <p:pic>
        <p:nvPicPr>
          <p:cNvPr id="6" name="Picture 7" descr="trelent logo">
            <a:extLst>
              <a:ext uri="{FF2B5EF4-FFF2-40B4-BE49-F238E27FC236}">
                <a16:creationId xmlns:a16="http://schemas.microsoft.com/office/drawing/2014/main" id="{C2C6917F-6EEE-7618-C3B5-F1689CB3E06F}"/>
              </a:ext>
            </a:extLst>
          </p:cNvPr>
          <p:cNvPicPr>
            <a:picLocks noGrp="1" noChangeAspect="1"/>
          </p:cNvPicPr>
          <p:nvPr>
            <p:ph type="pic" sz="quarter" idx="23"/>
          </p:nvPr>
        </p:nvPicPr>
        <p:blipFill rotWithShape="1">
          <a:blip r:embed="rId5"/>
          <a:srcRect/>
          <a:stretch/>
        </p:blipFill>
        <p:spPr/>
      </p:pic>
      <p:sp>
        <p:nvSpPr>
          <p:cNvPr id="3" name="Title 2">
            <a:extLst>
              <a:ext uri="{FF2B5EF4-FFF2-40B4-BE49-F238E27FC236}">
                <a16:creationId xmlns:a16="http://schemas.microsoft.com/office/drawing/2014/main" id="{A366EF4F-5B26-BC5B-E538-80A0161FA476}"/>
              </a:ext>
            </a:extLst>
          </p:cNvPr>
          <p:cNvSpPr>
            <a:spLocks noGrp="1"/>
          </p:cNvSpPr>
          <p:nvPr>
            <p:ph type="title" idx="4294967295"/>
          </p:nvPr>
        </p:nvSpPr>
        <p:spPr>
          <a:xfrm>
            <a:off x="838200" y="-1325563"/>
            <a:ext cx="10515600" cy="1325563"/>
          </a:xfrm>
          <a:prstGeom prst="rect">
            <a:avLst/>
          </a:prstGeom>
        </p:spPr>
        <p:txBody>
          <a:bodyPr anchor="b"/>
          <a:lstStyle/>
          <a:p>
            <a:r>
              <a:rPr lang="en-US" err="1"/>
              <a:t>Trelent</a:t>
            </a:r>
            <a:r>
              <a:rPr lang="en-US"/>
              <a:t> case study</a:t>
            </a:r>
          </a:p>
        </p:txBody>
      </p:sp>
    </p:spTree>
    <p:extLst>
      <p:ext uri="{BB962C8B-B14F-4D97-AF65-F5344CB8AC3E}">
        <p14:creationId xmlns:p14="http://schemas.microsoft.com/office/powerpoint/2010/main" val="3164954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BB5D-E679-4B43-86B5-2EB03BD90419}"/>
              </a:ext>
            </a:extLst>
          </p:cNvPr>
          <p:cNvSpPr>
            <a:spLocks noGrp="1"/>
          </p:cNvSpPr>
          <p:nvPr>
            <p:ph type="title"/>
          </p:nvPr>
        </p:nvSpPr>
        <p:spPr>
          <a:xfrm>
            <a:off x="3151870" y="457200"/>
            <a:ext cx="5657665" cy="562953"/>
          </a:xfrm>
        </p:spPr>
        <p:txBody>
          <a:bodyPr/>
          <a:lstStyle/>
          <a:p>
            <a:r>
              <a:rPr lang="en-US"/>
              <a:t>OpenAI at Microsoft</a:t>
            </a:r>
          </a:p>
        </p:txBody>
      </p:sp>
      <p:cxnSp>
        <p:nvCxnSpPr>
          <p:cNvPr id="109" name="Straight Connector 108">
            <a:extLst>
              <a:ext uri="{FF2B5EF4-FFF2-40B4-BE49-F238E27FC236}">
                <a16:creationId xmlns:a16="http://schemas.microsoft.com/office/drawing/2014/main" id="{8A4DCB62-8D86-4B5E-ACC7-6C1D1E1BFDB4}"/>
              </a:ext>
              <a:ext uri="{C183D7F6-B498-43B3-948B-1728B52AA6E4}">
                <adec:decorative xmlns:adec="http://schemas.microsoft.com/office/drawing/2017/decorative" val="1"/>
              </a:ext>
            </a:extLst>
          </p:cNvPr>
          <p:cNvCxnSpPr>
            <a:cxnSpLocks/>
          </p:cNvCxnSpPr>
          <p:nvPr/>
        </p:nvCxnSpPr>
        <p:spPr>
          <a:xfrm>
            <a:off x="581933" y="2158551"/>
            <a:ext cx="3469716" cy="0"/>
          </a:xfrm>
          <a:prstGeom prst="line">
            <a:avLst/>
          </a:prstGeom>
          <a:noFill/>
          <a:ln w="12700" cap="flat" cmpd="sng" algn="ctr">
            <a:solidFill>
              <a:schemeClr val="accent2"/>
            </a:solidFill>
            <a:prstDash val="solid"/>
            <a:headEnd type="none" w="lg" len="med"/>
            <a:tailEnd type="none" w="lg" len="med"/>
          </a:ln>
          <a:effectLst/>
        </p:spPr>
      </p:cxnSp>
      <p:sp>
        <p:nvSpPr>
          <p:cNvPr id="5" name="Content Placeholder 4">
            <a:extLst>
              <a:ext uri="{FF2B5EF4-FFF2-40B4-BE49-F238E27FC236}">
                <a16:creationId xmlns:a16="http://schemas.microsoft.com/office/drawing/2014/main" id="{FA43FE12-8D57-41D1-A15B-5052425DBE61}"/>
              </a:ext>
            </a:extLst>
          </p:cNvPr>
          <p:cNvSpPr>
            <a:spLocks noGrp="1"/>
          </p:cNvSpPr>
          <p:nvPr>
            <p:ph sz="quarter" idx="12"/>
          </p:nvPr>
        </p:nvSpPr>
        <p:spPr>
          <a:xfrm>
            <a:off x="980903" y="3083687"/>
            <a:ext cx="2662760" cy="492443"/>
          </a:xfrm>
        </p:spPr>
        <p:txBody>
          <a:bodyPr/>
          <a:lstStyle/>
          <a:p>
            <a:pPr marL="0" lvl="0" indent="0" algn="ctr" defTabSz="914367">
              <a:spcBef>
                <a:spcPts val="400"/>
              </a:spcBef>
              <a:buSzTx/>
              <a:buNone/>
              <a:defRPr/>
            </a:pPr>
            <a:r>
              <a:rPr lang="en-US" sz="1600" kern="0">
                <a:solidFill>
                  <a:prstClr val="white"/>
                </a:solidFill>
                <a:latin typeface="Segoe UI Semibold"/>
                <a:cs typeface="+mn-cs"/>
              </a:rPr>
              <a:t>Generate DAX expressions with Natural </a:t>
            </a:r>
            <a:r>
              <a:rPr lang="en-US" sz="1600" kern="0" err="1">
                <a:solidFill>
                  <a:prstClr val="white"/>
                </a:solidFill>
                <a:latin typeface="Segoe UI Semibold"/>
                <a:cs typeface="+mn-cs"/>
              </a:rPr>
              <a:t>Lanugage</a:t>
            </a:r>
            <a:endParaRPr lang="en-US"/>
          </a:p>
        </p:txBody>
      </p:sp>
      <p:cxnSp>
        <p:nvCxnSpPr>
          <p:cNvPr id="112" name="Straight Connector 111">
            <a:extLst>
              <a:ext uri="{FF2B5EF4-FFF2-40B4-BE49-F238E27FC236}">
                <a16:creationId xmlns:a16="http://schemas.microsoft.com/office/drawing/2014/main" id="{29738669-35BB-4A3D-8B91-E16F2DF9CD15}"/>
              </a:ext>
              <a:ext uri="{C183D7F6-B498-43B3-948B-1728B52AA6E4}">
                <adec:decorative xmlns:adec="http://schemas.microsoft.com/office/drawing/2017/decorative" val="1"/>
              </a:ext>
            </a:extLst>
          </p:cNvPr>
          <p:cNvCxnSpPr>
            <a:cxnSpLocks/>
          </p:cNvCxnSpPr>
          <p:nvPr/>
        </p:nvCxnSpPr>
        <p:spPr>
          <a:xfrm>
            <a:off x="4238706" y="2158551"/>
            <a:ext cx="3595784" cy="0"/>
          </a:xfrm>
          <a:prstGeom prst="line">
            <a:avLst/>
          </a:prstGeom>
          <a:noFill/>
          <a:ln w="12700" cap="flat" cmpd="sng" algn="ctr">
            <a:solidFill>
              <a:schemeClr val="accent2"/>
            </a:solidFill>
            <a:prstDash val="solid"/>
            <a:headEnd type="none" w="lg" len="med"/>
            <a:tailEnd type="none" w="lg" len="med"/>
          </a:ln>
          <a:effectLst/>
        </p:spPr>
      </p:cxnSp>
      <p:sp useBgFill="1">
        <p:nvSpPr>
          <p:cNvPr id="113" name="Rectangle 112">
            <a:extLst>
              <a:ext uri="{FF2B5EF4-FFF2-40B4-BE49-F238E27FC236}">
                <a16:creationId xmlns:a16="http://schemas.microsoft.com/office/drawing/2014/main" id="{17A8AD1A-53E8-4896-B47D-5CED250EC362}"/>
              </a:ext>
              <a:ext uri="{C183D7F6-B498-43B3-948B-1728B52AA6E4}">
                <adec:decorative xmlns:adec="http://schemas.microsoft.com/office/drawing/2017/decorative" val="1"/>
              </a:ext>
            </a:extLst>
          </p:cNvPr>
          <p:cNvSpPr/>
          <p:nvPr/>
        </p:nvSpPr>
        <p:spPr>
          <a:xfrm>
            <a:off x="5105809" y="1958496"/>
            <a:ext cx="181877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cxnSp>
        <p:nvCxnSpPr>
          <p:cNvPr id="114" name="Straight Connector 113">
            <a:extLst>
              <a:ext uri="{FF2B5EF4-FFF2-40B4-BE49-F238E27FC236}">
                <a16:creationId xmlns:a16="http://schemas.microsoft.com/office/drawing/2014/main" id="{D563B8D0-2F65-4568-9A9C-8C626572E911}"/>
              </a:ext>
              <a:ext uri="{C183D7F6-B498-43B3-948B-1728B52AA6E4}">
                <adec:decorative xmlns:adec="http://schemas.microsoft.com/office/drawing/2017/decorative" val="1"/>
              </a:ext>
            </a:extLst>
          </p:cNvPr>
          <p:cNvCxnSpPr>
            <a:cxnSpLocks/>
          </p:cNvCxnSpPr>
          <p:nvPr/>
        </p:nvCxnSpPr>
        <p:spPr>
          <a:xfrm>
            <a:off x="8021547" y="2158551"/>
            <a:ext cx="3488468" cy="0"/>
          </a:xfrm>
          <a:prstGeom prst="line">
            <a:avLst/>
          </a:prstGeom>
          <a:noFill/>
          <a:ln w="12700" cap="flat" cmpd="sng" algn="ctr">
            <a:solidFill>
              <a:schemeClr val="accent2"/>
            </a:solidFill>
            <a:prstDash val="solid"/>
            <a:headEnd type="none" w="lg" len="med"/>
            <a:tailEnd type="none" w="lg" len="med"/>
          </a:ln>
          <a:effectLst/>
        </p:spPr>
      </p:cxnSp>
      <p:sp useBgFill="1">
        <p:nvSpPr>
          <p:cNvPr id="115" name="Rectangle 114">
            <a:extLst>
              <a:ext uri="{FF2B5EF4-FFF2-40B4-BE49-F238E27FC236}">
                <a16:creationId xmlns:a16="http://schemas.microsoft.com/office/drawing/2014/main" id="{E778E37A-9B26-45CF-BD60-C5D90D94D298}"/>
              </a:ext>
              <a:ext uri="{C183D7F6-B498-43B3-948B-1728B52AA6E4}">
                <adec:decorative xmlns:adec="http://schemas.microsoft.com/office/drawing/2017/decorative" val="1"/>
              </a:ext>
            </a:extLst>
          </p:cNvPr>
          <p:cNvSpPr/>
          <p:nvPr/>
        </p:nvSpPr>
        <p:spPr>
          <a:xfrm>
            <a:off x="8993378" y="1958496"/>
            <a:ext cx="128138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useBgFill="1">
        <p:nvSpPr>
          <p:cNvPr id="22" name="Rectangle 21">
            <a:extLst>
              <a:ext uri="{FF2B5EF4-FFF2-40B4-BE49-F238E27FC236}">
                <a16:creationId xmlns:a16="http://schemas.microsoft.com/office/drawing/2014/main" id="{CF71BAF3-0A43-B89D-732B-EF3B000F0DA9}"/>
              </a:ext>
              <a:ext uri="{C183D7F6-B498-43B3-948B-1728B52AA6E4}">
                <adec:decorative xmlns:adec="http://schemas.microsoft.com/office/drawing/2017/decorative" val="1"/>
              </a:ext>
            </a:extLst>
          </p:cNvPr>
          <p:cNvSpPr/>
          <p:nvPr/>
        </p:nvSpPr>
        <p:spPr>
          <a:xfrm>
            <a:off x="1401252" y="2027286"/>
            <a:ext cx="181877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Content Placeholder 20">
            <a:extLst>
              <a:ext uri="{FF2B5EF4-FFF2-40B4-BE49-F238E27FC236}">
                <a16:creationId xmlns:a16="http://schemas.microsoft.com/office/drawing/2014/main" id="{0BBBC718-D417-D9CB-2609-BFCC87EA4A90}"/>
              </a:ext>
            </a:extLst>
          </p:cNvPr>
          <p:cNvSpPr>
            <a:spLocks noGrp="1"/>
          </p:cNvSpPr>
          <p:nvPr>
            <p:ph sz="quarter" idx="16"/>
          </p:nvPr>
        </p:nvSpPr>
        <p:spPr>
          <a:xfrm>
            <a:off x="1894976" y="1942748"/>
            <a:ext cx="1325050" cy="307777"/>
          </a:xfrm>
        </p:spPr>
        <p:txBody>
          <a:bodyPr/>
          <a:lstStyle/>
          <a:p>
            <a:pPr marL="0" indent="0" algn="ctr">
              <a:buNone/>
            </a:pPr>
            <a:r>
              <a:rPr lang="en-US" sz="2000"/>
              <a:t>Power BI</a:t>
            </a:r>
            <a:endParaRPr lang="en-AU" sz="2000"/>
          </a:p>
        </p:txBody>
      </p:sp>
    </p:spTree>
    <p:extLst>
      <p:ext uri="{BB962C8B-B14F-4D97-AF65-F5344CB8AC3E}">
        <p14:creationId xmlns:p14="http://schemas.microsoft.com/office/powerpoint/2010/main" val="1836601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492443"/>
          </a:xfrm>
        </p:spPr>
        <p:txBody>
          <a:bodyPr/>
          <a:lstStyle/>
          <a:p>
            <a:pPr algn="ctr"/>
            <a:r>
              <a:rPr lang="en-US">
                <a:gradFill>
                  <a:gsLst>
                    <a:gs pos="0">
                      <a:schemeClr val="tx1"/>
                    </a:gs>
                    <a:gs pos="97000">
                      <a:schemeClr val="tx1"/>
                    </a:gs>
                  </a:gsLst>
                  <a:lin ang="2700000" scaled="1"/>
                </a:gradFill>
              </a:rPr>
              <a:t>Unlock new use cases</a:t>
            </a:r>
          </a:p>
        </p:txBody>
      </p:sp>
      <p:grpSp>
        <p:nvGrpSpPr>
          <p:cNvPr id="7" name="Group 6">
            <a:extLst>
              <a:ext uri="{FF2B5EF4-FFF2-40B4-BE49-F238E27FC236}">
                <a16:creationId xmlns:a16="http://schemas.microsoft.com/office/drawing/2014/main" id="{23AD5F2C-5A21-481E-9565-3F2D571AD2AA}"/>
              </a:ext>
              <a:ext uri="{C183D7F6-B498-43B3-948B-1728B52AA6E4}">
                <adec:decorative xmlns:adec="http://schemas.microsoft.com/office/drawing/2017/decorative" val="1"/>
              </a:ext>
            </a:extLst>
          </p:cNvPr>
          <p:cNvGrpSpPr/>
          <p:nvPr/>
        </p:nvGrpSpPr>
        <p:grpSpPr>
          <a:xfrm>
            <a:off x="970968" y="1334314"/>
            <a:ext cx="514932" cy="370752"/>
            <a:chOff x="4338605" y="2207177"/>
            <a:chExt cx="514932" cy="370752"/>
          </a:xfrm>
        </p:grpSpPr>
        <p:sp>
          <p:nvSpPr>
            <p:cNvPr id="21" name="Rectangle 5">
              <a:extLst>
                <a:ext uri="{FF2B5EF4-FFF2-40B4-BE49-F238E27FC236}">
                  <a16:creationId xmlns:a16="http://schemas.microsoft.com/office/drawing/2014/main" id="{E8D8C0F9-F450-41D9-9FB7-0A2290A279F5}"/>
                </a:ext>
              </a:extLst>
            </p:cNvPr>
            <p:cNvSpPr>
              <a:spLocks noChangeArrowheads="1"/>
            </p:cNvSpPr>
            <p:nvPr/>
          </p:nvSpPr>
          <p:spPr bwMode="auto">
            <a:xfrm>
              <a:off x="4338605" y="2207177"/>
              <a:ext cx="370752" cy="370752"/>
            </a:xfrm>
            <a:prstGeom prst="rect">
              <a:avLst/>
            </a:prstGeom>
            <a:solidFill>
              <a:srgbClr val="0078D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6F57D603-0925-4116-9F0D-68489B9253E6}"/>
                </a:ext>
              </a:extLst>
            </p:cNvPr>
            <p:cNvSpPr>
              <a:spLocks/>
            </p:cNvSpPr>
            <p:nvPr/>
          </p:nvSpPr>
          <p:spPr bwMode="auto">
            <a:xfrm>
              <a:off x="4582339" y="2278124"/>
              <a:ext cx="242590" cy="241447"/>
            </a:xfrm>
            <a:custGeom>
              <a:avLst/>
              <a:gdLst>
                <a:gd name="T0" fmla="*/ 212 w 212"/>
                <a:gd name="T1" fmla="*/ 36 h 211"/>
                <a:gd name="T2" fmla="*/ 49 w 212"/>
                <a:gd name="T3" fmla="*/ 199 h 211"/>
                <a:gd name="T4" fmla="*/ 0 w 212"/>
                <a:gd name="T5" fmla="*/ 211 h 211"/>
                <a:gd name="T6" fmla="*/ 13 w 212"/>
                <a:gd name="T7" fmla="*/ 163 h 211"/>
                <a:gd name="T8" fmla="*/ 176 w 212"/>
                <a:gd name="T9" fmla="*/ 0 h 211"/>
                <a:gd name="T10" fmla="*/ 212 w 212"/>
                <a:gd name="T11" fmla="*/ 36 h 211"/>
              </a:gdLst>
              <a:ahLst/>
              <a:cxnLst>
                <a:cxn ang="0">
                  <a:pos x="T0" y="T1"/>
                </a:cxn>
                <a:cxn ang="0">
                  <a:pos x="T2" y="T3"/>
                </a:cxn>
                <a:cxn ang="0">
                  <a:pos x="T4" y="T5"/>
                </a:cxn>
                <a:cxn ang="0">
                  <a:pos x="T6" y="T7"/>
                </a:cxn>
                <a:cxn ang="0">
                  <a:pos x="T8" y="T9"/>
                </a:cxn>
                <a:cxn ang="0">
                  <a:pos x="T10" y="T11"/>
                </a:cxn>
              </a:cxnLst>
              <a:rect l="0" t="0" r="r" b="b"/>
              <a:pathLst>
                <a:path w="212" h="211">
                  <a:moveTo>
                    <a:pt x="212" y="36"/>
                  </a:moveTo>
                  <a:lnTo>
                    <a:pt x="49" y="199"/>
                  </a:lnTo>
                  <a:lnTo>
                    <a:pt x="0" y="211"/>
                  </a:lnTo>
                  <a:lnTo>
                    <a:pt x="13" y="163"/>
                  </a:lnTo>
                  <a:lnTo>
                    <a:pt x="176" y="0"/>
                  </a:lnTo>
                  <a:lnTo>
                    <a:pt x="212" y="36"/>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90B40842-CD3C-4D13-9D9F-6D83A85E8779}"/>
                </a:ext>
              </a:extLst>
            </p:cNvPr>
            <p:cNvSpPr>
              <a:spLocks/>
            </p:cNvSpPr>
            <p:nvPr/>
          </p:nvSpPr>
          <p:spPr bwMode="auto">
            <a:xfrm>
              <a:off x="4796322" y="2249516"/>
              <a:ext cx="57215" cy="57215"/>
            </a:xfrm>
            <a:custGeom>
              <a:avLst/>
              <a:gdLst>
                <a:gd name="T0" fmla="*/ 15 w 50"/>
                <a:gd name="T1" fmla="*/ 0 h 50"/>
                <a:gd name="T2" fmla="*/ 0 w 50"/>
                <a:gd name="T3" fmla="*/ 14 h 50"/>
                <a:gd name="T4" fmla="*/ 36 w 50"/>
                <a:gd name="T5" fmla="*/ 50 h 50"/>
                <a:gd name="T6" fmla="*/ 50 w 50"/>
                <a:gd name="T7" fmla="*/ 36 h 50"/>
                <a:gd name="T8" fmla="*/ 15 w 50"/>
                <a:gd name="T9" fmla="*/ 0 h 50"/>
              </a:gdLst>
              <a:ahLst/>
              <a:cxnLst>
                <a:cxn ang="0">
                  <a:pos x="T0" y="T1"/>
                </a:cxn>
                <a:cxn ang="0">
                  <a:pos x="T2" y="T3"/>
                </a:cxn>
                <a:cxn ang="0">
                  <a:pos x="T4" y="T5"/>
                </a:cxn>
                <a:cxn ang="0">
                  <a:pos x="T6" y="T7"/>
                </a:cxn>
                <a:cxn ang="0">
                  <a:pos x="T8" y="T9"/>
                </a:cxn>
              </a:cxnLst>
              <a:rect l="0" t="0" r="r" b="b"/>
              <a:pathLst>
                <a:path w="50" h="50">
                  <a:moveTo>
                    <a:pt x="15" y="0"/>
                  </a:moveTo>
                  <a:lnTo>
                    <a:pt x="0" y="14"/>
                  </a:lnTo>
                  <a:lnTo>
                    <a:pt x="36" y="50"/>
                  </a:lnTo>
                  <a:lnTo>
                    <a:pt x="50" y="36"/>
                  </a:lnTo>
                  <a:lnTo>
                    <a:pt x="15" y="0"/>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4678373D-ADCD-4C97-9531-092585184D7A}"/>
              </a:ext>
              <a:ext uri="{C183D7F6-B498-43B3-948B-1728B52AA6E4}">
                <adec:decorative xmlns:adec="http://schemas.microsoft.com/office/drawing/2017/decorative" val="1"/>
              </a:ext>
            </a:extLst>
          </p:cNvPr>
          <p:cNvGrpSpPr/>
          <p:nvPr/>
        </p:nvGrpSpPr>
        <p:grpSpPr>
          <a:xfrm>
            <a:off x="970968" y="2819436"/>
            <a:ext cx="323818" cy="409033"/>
            <a:chOff x="4376790" y="3679160"/>
            <a:chExt cx="323818" cy="409033"/>
          </a:xfrm>
        </p:grpSpPr>
        <p:sp>
          <p:nvSpPr>
            <p:cNvPr id="25" name="Freeform: Shape 24">
              <a:extLst>
                <a:ext uri="{FF2B5EF4-FFF2-40B4-BE49-F238E27FC236}">
                  <a16:creationId xmlns:a16="http://schemas.microsoft.com/office/drawing/2014/main" id="{AC7E98E7-9EC6-41EE-B9BF-34F5A31CD8E2}"/>
                </a:ext>
              </a:extLst>
            </p:cNvPr>
            <p:cNvSpPr/>
            <p:nvPr/>
          </p:nvSpPr>
          <p:spPr>
            <a:xfrm>
              <a:off x="4376790" y="3679160"/>
              <a:ext cx="323818" cy="40903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D41B45F-AA0F-4687-806E-C07C6F445834}"/>
                </a:ext>
              </a:extLst>
            </p:cNvPr>
            <p:cNvSpPr/>
            <p:nvPr/>
          </p:nvSpPr>
          <p:spPr>
            <a:xfrm>
              <a:off x="4441979" y="3981240"/>
              <a:ext cx="195995" cy="42608"/>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718D276-78B3-4014-AA81-270E4DB90861}"/>
                </a:ext>
              </a:extLst>
            </p:cNvPr>
            <p:cNvSpPr/>
            <p:nvPr/>
          </p:nvSpPr>
          <p:spPr>
            <a:xfrm>
              <a:off x="4441979" y="3916481"/>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9F9BBCE-2885-46BA-A3C0-FCF7EDDB2AEC}"/>
                </a:ext>
              </a:extLst>
            </p:cNvPr>
            <p:cNvSpPr/>
            <p:nvPr/>
          </p:nvSpPr>
          <p:spPr>
            <a:xfrm>
              <a:off x="4441979" y="3851287"/>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F369DC3-F1CE-4A6A-B18E-9E9EA5A33156}"/>
                </a:ext>
              </a:extLst>
            </p:cNvPr>
            <p:cNvSpPr/>
            <p:nvPr/>
          </p:nvSpPr>
          <p:spPr>
            <a:xfrm>
              <a:off x="4570231" y="3786111"/>
              <a:ext cx="63911" cy="42608"/>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AB99A84-33F8-472E-BC6F-6AC1EF2D17B3}"/>
                </a:ext>
              </a:extLst>
            </p:cNvPr>
            <p:cNvSpPr/>
            <p:nvPr/>
          </p:nvSpPr>
          <p:spPr>
            <a:xfrm>
              <a:off x="4570231" y="3722200"/>
              <a:ext cx="63911" cy="42608"/>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6068DAF-90C7-48FF-B0DE-409C59B18A81}"/>
                </a:ext>
              </a:extLst>
            </p:cNvPr>
            <p:cNvSpPr/>
            <p:nvPr/>
          </p:nvSpPr>
          <p:spPr>
            <a:xfrm>
              <a:off x="4464990" y="3738377"/>
              <a:ext cx="85216" cy="85216"/>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EF003CA9-F9B5-4AA1-9A1A-44FF13D69275}"/>
                </a:ext>
              </a:extLst>
            </p:cNvPr>
            <p:cNvSpPr/>
            <p:nvPr/>
          </p:nvSpPr>
          <p:spPr>
            <a:xfrm>
              <a:off x="4436013" y="3769484"/>
              <a:ext cx="55389" cy="55389"/>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FEEB663-8EDE-430A-85A1-C01E81CC2C9F}"/>
              </a:ext>
              <a:ext uri="{C183D7F6-B498-43B3-948B-1728B52AA6E4}">
                <adec:decorative xmlns:adec="http://schemas.microsoft.com/office/drawing/2017/decorative" val="1"/>
              </a:ext>
            </a:extLst>
          </p:cNvPr>
          <p:cNvGrpSpPr/>
          <p:nvPr/>
        </p:nvGrpSpPr>
        <p:grpSpPr>
          <a:xfrm>
            <a:off x="970968" y="4284109"/>
            <a:ext cx="423650" cy="423650"/>
            <a:chOff x="4392183" y="5191928"/>
            <a:chExt cx="423650" cy="423650"/>
          </a:xfrm>
        </p:grpSpPr>
        <p:sp>
          <p:nvSpPr>
            <p:cNvPr id="35" name="AutoShape 78">
              <a:extLst>
                <a:ext uri="{FF2B5EF4-FFF2-40B4-BE49-F238E27FC236}">
                  <a16:creationId xmlns:a16="http://schemas.microsoft.com/office/drawing/2014/main" id="{43E3F7FA-E825-4364-B257-D8263020A977}"/>
                </a:ext>
              </a:extLst>
            </p:cNvPr>
            <p:cNvSpPr>
              <a:spLocks noChangeAspect="1" noChangeArrowheads="1" noTextEdit="1"/>
            </p:cNvSpPr>
            <p:nvPr/>
          </p:nvSpPr>
          <p:spPr bwMode="auto">
            <a:xfrm>
              <a:off x="4392183" y="5191928"/>
              <a:ext cx="423650" cy="42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80">
              <a:extLst>
                <a:ext uri="{FF2B5EF4-FFF2-40B4-BE49-F238E27FC236}">
                  <a16:creationId xmlns:a16="http://schemas.microsoft.com/office/drawing/2014/main" id="{44A5E621-876E-4D93-B1A7-60AD5758B27B}"/>
                </a:ext>
              </a:extLst>
            </p:cNvPr>
            <p:cNvSpPr>
              <a:spLocks noChangeArrowheads="1"/>
            </p:cNvSpPr>
            <p:nvPr/>
          </p:nvSpPr>
          <p:spPr bwMode="auto">
            <a:xfrm>
              <a:off x="439218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Oval 81">
              <a:extLst>
                <a:ext uri="{FF2B5EF4-FFF2-40B4-BE49-F238E27FC236}">
                  <a16:creationId xmlns:a16="http://schemas.microsoft.com/office/drawing/2014/main" id="{FE8F9027-5877-430B-8308-597052318A6C}"/>
                </a:ext>
              </a:extLst>
            </p:cNvPr>
            <p:cNvSpPr>
              <a:spLocks noChangeArrowheads="1"/>
            </p:cNvSpPr>
            <p:nvPr/>
          </p:nvSpPr>
          <p:spPr bwMode="auto">
            <a:xfrm>
              <a:off x="4461314" y="5191928"/>
              <a:ext cx="49633"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82">
              <a:extLst>
                <a:ext uri="{FF2B5EF4-FFF2-40B4-BE49-F238E27FC236}">
                  <a16:creationId xmlns:a16="http://schemas.microsoft.com/office/drawing/2014/main" id="{B0903960-B551-4679-AC23-208D031CFC4E}"/>
                </a:ext>
              </a:extLst>
            </p:cNvPr>
            <p:cNvSpPr>
              <a:spLocks noChangeArrowheads="1"/>
            </p:cNvSpPr>
            <p:nvPr/>
          </p:nvSpPr>
          <p:spPr bwMode="auto">
            <a:xfrm>
              <a:off x="4533991"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83">
              <a:extLst>
                <a:ext uri="{FF2B5EF4-FFF2-40B4-BE49-F238E27FC236}">
                  <a16:creationId xmlns:a16="http://schemas.microsoft.com/office/drawing/2014/main" id="{A83821CF-F98F-421C-914B-4EA045CBAA1B}"/>
                </a:ext>
              </a:extLst>
            </p:cNvPr>
            <p:cNvSpPr>
              <a:spLocks noChangeArrowheads="1"/>
            </p:cNvSpPr>
            <p:nvPr/>
          </p:nvSpPr>
          <p:spPr bwMode="auto">
            <a:xfrm>
              <a:off x="4603122"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84">
              <a:extLst>
                <a:ext uri="{FF2B5EF4-FFF2-40B4-BE49-F238E27FC236}">
                  <a16:creationId xmlns:a16="http://schemas.microsoft.com/office/drawing/2014/main" id="{D5DBB131-CBA7-419E-8008-32CCFCF6FE63}"/>
                </a:ext>
              </a:extLst>
            </p:cNvPr>
            <p:cNvSpPr>
              <a:spLocks noChangeArrowheads="1"/>
            </p:cNvSpPr>
            <p:nvPr/>
          </p:nvSpPr>
          <p:spPr bwMode="auto">
            <a:xfrm>
              <a:off x="467225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85">
              <a:extLst>
                <a:ext uri="{FF2B5EF4-FFF2-40B4-BE49-F238E27FC236}">
                  <a16:creationId xmlns:a16="http://schemas.microsoft.com/office/drawing/2014/main" id="{5ED8484F-1E67-465C-AC37-2CA20B20E62E}"/>
                </a:ext>
              </a:extLst>
            </p:cNvPr>
            <p:cNvSpPr>
              <a:spLocks noChangeArrowheads="1"/>
            </p:cNvSpPr>
            <p:nvPr/>
          </p:nvSpPr>
          <p:spPr bwMode="auto">
            <a:xfrm>
              <a:off x="4744929"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86">
              <a:extLst>
                <a:ext uri="{FF2B5EF4-FFF2-40B4-BE49-F238E27FC236}">
                  <a16:creationId xmlns:a16="http://schemas.microsoft.com/office/drawing/2014/main" id="{99D41843-4D3B-4D93-B8FD-6AD9507E11DE}"/>
                </a:ext>
              </a:extLst>
            </p:cNvPr>
            <p:cNvSpPr>
              <a:spLocks noChangeArrowheads="1"/>
            </p:cNvSpPr>
            <p:nvPr/>
          </p:nvSpPr>
          <p:spPr bwMode="auto">
            <a:xfrm>
              <a:off x="4392183"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Oval 87">
              <a:extLst>
                <a:ext uri="{FF2B5EF4-FFF2-40B4-BE49-F238E27FC236}">
                  <a16:creationId xmlns:a16="http://schemas.microsoft.com/office/drawing/2014/main" id="{E223A3D9-6FAB-4E6F-92B4-6B61766CF194}"/>
                </a:ext>
              </a:extLst>
            </p:cNvPr>
            <p:cNvSpPr>
              <a:spLocks noChangeArrowheads="1"/>
            </p:cNvSpPr>
            <p:nvPr/>
          </p:nvSpPr>
          <p:spPr bwMode="auto">
            <a:xfrm>
              <a:off x="4744929"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88">
              <a:extLst>
                <a:ext uri="{FF2B5EF4-FFF2-40B4-BE49-F238E27FC236}">
                  <a16:creationId xmlns:a16="http://schemas.microsoft.com/office/drawing/2014/main" id="{E23CACE6-426B-438F-A76B-730DA9C453B6}"/>
                </a:ext>
              </a:extLst>
            </p:cNvPr>
            <p:cNvSpPr>
              <a:spLocks noChangeArrowheads="1"/>
            </p:cNvSpPr>
            <p:nvPr/>
          </p:nvSpPr>
          <p:spPr bwMode="auto">
            <a:xfrm>
              <a:off x="4392183"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89">
              <a:extLst>
                <a:ext uri="{FF2B5EF4-FFF2-40B4-BE49-F238E27FC236}">
                  <a16:creationId xmlns:a16="http://schemas.microsoft.com/office/drawing/2014/main" id="{102D7E82-E0FC-48B7-B2E8-FE5D1C773069}"/>
                </a:ext>
              </a:extLst>
            </p:cNvPr>
            <p:cNvSpPr>
              <a:spLocks noChangeArrowheads="1"/>
            </p:cNvSpPr>
            <p:nvPr/>
          </p:nvSpPr>
          <p:spPr bwMode="auto">
            <a:xfrm>
              <a:off x="4533991"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90">
              <a:extLst>
                <a:ext uri="{FF2B5EF4-FFF2-40B4-BE49-F238E27FC236}">
                  <a16:creationId xmlns:a16="http://schemas.microsoft.com/office/drawing/2014/main" id="{6A07038B-40F4-4FC3-B3F4-2E36AF29877D}"/>
                </a:ext>
              </a:extLst>
            </p:cNvPr>
            <p:cNvSpPr>
              <a:spLocks noChangeArrowheads="1"/>
            </p:cNvSpPr>
            <p:nvPr/>
          </p:nvSpPr>
          <p:spPr bwMode="auto">
            <a:xfrm>
              <a:off x="4603122"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91">
              <a:extLst>
                <a:ext uri="{FF2B5EF4-FFF2-40B4-BE49-F238E27FC236}">
                  <a16:creationId xmlns:a16="http://schemas.microsoft.com/office/drawing/2014/main" id="{BEC17059-9BE0-404E-9BFF-62139F81B467}"/>
                </a:ext>
              </a:extLst>
            </p:cNvPr>
            <p:cNvSpPr>
              <a:spLocks noChangeArrowheads="1"/>
            </p:cNvSpPr>
            <p:nvPr/>
          </p:nvSpPr>
          <p:spPr bwMode="auto">
            <a:xfrm>
              <a:off x="4744929"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92">
              <a:extLst>
                <a:ext uri="{FF2B5EF4-FFF2-40B4-BE49-F238E27FC236}">
                  <a16:creationId xmlns:a16="http://schemas.microsoft.com/office/drawing/2014/main" id="{3C457F42-5C3D-4015-8A4D-4B74002AD0BE}"/>
                </a:ext>
              </a:extLst>
            </p:cNvPr>
            <p:cNvSpPr>
              <a:spLocks noChangeArrowheads="1"/>
            </p:cNvSpPr>
            <p:nvPr/>
          </p:nvSpPr>
          <p:spPr bwMode="auto">
            <a:xfrm>
              <a:off x="4392183" y="5402867"/>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93">
              <a:extLst>
                <a:ext uri="{FF2B5EF4-FFF2-40B4-BE49-F238E27FC236}">
                  <a16:creationId xmlns:a16="http://schemas.microsoft.com/office/drawing/2014/main" id="{68B42C72-54E2-4091-8D49-63910B3B02CF}"/>
                </a:ext>
              </a:extLst>
            </p:cNvPr>
            <p:cNvSpPr>
              <a:spLocks noChangeArrowheads="1"/>
            </p:cNvSpPr>
            <p:nvPr/>
          </p:nvSpPr>
          <p:spPr bwMode="auto">
            <a:xfrm>
              <a:off x="4533991" y="5402867"/>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94">
              <a:extLst>
                <a:ext uri="{FF2B5EF4-FFF2-40B4-BE49-F238E27FC236}">
                  <a16:creationId xmlns:a16="http://schemas.microsoft.com/office/drawing/2014/main" id="{395393FE-9CE9-40D5-A3F0-8EF0328511FB}"/>
                </a:ext>
              </a:extLst>
            </p:cNvPr>
            <p:cNvSpPr>
              <a:spLocks noChangeArrowheads="1"/>
            </p:cNvSpPr>
            <p:nvPr/>
          </p:nvSpPr>
          <p:spPr bwMode="auto">
            <a:xfrm>
              <a:off x="4392183" y="5471998"/>
              <a:ext cx="47860" cy="496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95">
              <a:extLst>
                <a:ext uri="{FF2B5EF4-FFF2-40B4-BE49-F238E27FC236}">
                  <a16:creationId xmlns:a16="http://schemas.microsoft.com/office/drawing/2014/main" id="{6B1D49FE-D9F9-4089-9FD6-13F4CCDD33DF}"/>
                </a:ext>
              </a:extLst>
            </p:cNvPr>
            <p:cNvSpPr>
              <a:spLocks noChangeArrowheads="1"/>
            </p:cNvSpPr>
            <p:nvPr/>
          </p:nvSpPr>
          <p:spPr bwMode="auto">
            <a:xfrm>
              <a:off x="4392183" y="5544674"/>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96">
              <a:extLst>
                <a:ext uri="{FF2B5EF4-FFF2-40B4-BE49-F238E27FC236}">
                  <a16:creationId xmlns:a16="http://schemas.microsoft.com/office/drawing/2014/main" id="{C5A5CCDD-9969-4F7A-B22E-1FB58FB45AE5}"/>
                </a:ext>
              </a:extLst>
            </p:cNvPr>
            <p:cNvSpPr>
              <a:spLocks noChangeArrowheads="1"/>
            </p:cNvSpPr>
            <p:nvPr/>
          </p:nvSpPr>
          <p:spPr bwMode="auto">
            <a:xfrm>
              <a:off x="4464859"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97">
              <a:extLst>
                <a:ext uri="{FF2B5EF4-FFF2-40B4-BE49-F238E27FC236}">
                  <a16:creationId xmlns:a16="http://schemas.microsoft.com/office/drawing/2014/main" id="{1FB6A052-E729-4025-B3AF-B4CCE480B57A}"/>
                </a:ext>
              </a:extLst>
            </p:cNvPr>
            <p:cNvSpPr>
              <a:spLocks noChangeArrowheads="1"/>
            </p:cNvSpPr>
            <p:nvPr/>
          </p:nvSpPr>
          <p:spPr bwMode="auto">
            <a:xfrm>
              <a:off x="4533991"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98">
              <a:extLst>
                <a:ext uri="{FF2B5EF4-FFF2-40B4-BE49-F238E27FC236}">
                  <a16:creationId xmlns:a16="http://schemas.microsoft.com/office/drawing/2014/main" id="{3B2DC029-802B-4909-934F-0259BBE679AB}"/>
                </a:ext>
              </a:extLst>
            </p:cNvPr>
            <p:cNvSpPr>
              <a:spLocks noEditPoints="1"/>
            </p:cNvSpPr>
            <p:nvPr/>
          </p:nvSpPr>
          <p:spPr bwMode="auto">
            <a:xfrm>
              <a:off x="4603122" y="5402867"/>
              <a:ext cx="210939" cy="21093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9">
              <a:extLst>
                <a:ext uri="{FF2B5EF4-FFF2-40B4-BE49-F238E27FC236}">
                  <a16:creationId xmlns:a16="http://schemas.microsoft.com/office/drawing/2014/main" id="{C3E88AB9-650F-4B96-88CF-02C6899EAADB}"/>
                </a:ext>
              </a:extLst>
            </p:cNvPr>
            <p:cNvSpPr>
              <a:spLocks/>
            </p:cNvSpPr>
            <p:nvPr/>
          </p:nvSpPr>
          <p:spPr bwMode="auto">
            <a:xfrm>
              <a:off x="4464859" y="5261059"/>
              <a:ext cx="92175" cy="95720"/>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00">
              <a:extLst>
                <a:ext uri="{FF2B5EF4-FFF2-40B4-BE49-F238E27FC236}">
                  <a16:creationId xmlns:a16="http://schemas.microsoft.com/office/drawing/2014/main" id="{3D4022DE-4CCD-4F15-BF93-E9FC9B59E3B9}"/>
                </a:ext>
              </a:extLst>
            </p:cNvPr>
            <p:cNvSpPr>
              <a:spLocks/>
            </p:cNvSpPr>
            <p:nvPr/>
          </p:nvSpPr>
          <p:spPr bwMode="auto">
            <a:xfrm>
              <a:off x="4461314" y="5425910"/>
              <a:ext cx="95720" cy="95720"/>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01">
              <a:extLst>
                <a:ext uri="{FF2B5EF4-FFF2-40B4-BE49-F238E27FC236}">
                  <a16:creationId xmlns:a16="http://schemas.microsoft.com/office/drawing/2014/main" id="{E50CFE45-21B0-4CD6-AFCB-9D71911FC17A}"/>
                </a:ext>
              </a:extLst>
            </p:cNvPr>
            <p:cNvSpPr>
              <a:spLocks/>
            </p:cNvSpPr>
            <p:nvPr/>
          </p:nvSpPr>
          <p:spPr bwMode="auto">
            <a:xfrm>
              <a:off x="4626165" y="5261059"/>
              <a:ext cx="92175" cy="95720"/>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nvGraphicFramePr>
        <p:xfrm>
          <a:off x="1480020" y="1226592"/>
          <a:ext cx="9231959" cy="5545144"/>
        </p:xfrm>
        <a:graphic>
          <a:graphicData uri="http://schemas.openxmlformats.org/drawingml/2006/table">
            <a:tbl>
              <a:tblPr firstRow="1" bandRow="1">
                <a:tableStyleId>{2D5ABB26-0587-4C30-8999-92F81FD0307C}</a:tableStyleId>
              </a:tblPr>
              <a:tblGrid>
                <a:gridCol w="2419887">
                  <a:extLst>
                    <a:ext uri="{9D8B030D-6E8A-4147-A177-3AD203B41FA5}">
                      <a16:colId xmlns:a16="http://schemas.microsoft.com/office/drawing/2014/main" val="3979698070"/>
                    </a:ext>
                  </a:extLst>
                </a:gridCol>
                <a:gridCol w="6812072">
                  <a:extLst>
                    <a:ext uri="{9D8B030D-6E8A-4147-A177-3AD203B41FA5}">
                      <a16:colId xmlns:a16="http://schemas.microsoft.com/office/drawing/2014/main" val="1654161039"/>
                    </a:ext>
                  </a:extLst>
                </a:gridCol>
              </a:tblGrid>
              <a:tr h="152846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i="0">
                          <a:solidFill>
                            <a:schemeClr val="accent2"/>
                          </a:solidFill>
                          <a:latin typeface="Segoe UI Semibold" panose="020B0702040204020203" pitchFamily="34" charset="0"/>
                          <a:cs typeface="Segoe UI Semibold" panose="020B0702040204020203" pitchFamily="34" charset="0"/>
                        </a:rPr>
                        <a:t>Writing assistance</a:t>
                      </a: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Government agency using Azure OpenAI Service to extract and summarize key information from their extensive library of rural development reports</a:t>
                      </a:r>
                    </a:p>
                    <a:p>
                      <a:pPr>
                        <a:spcAft>
                          <a:spcPts val="1200"/>
                        </a:spcAft>
                      </a:pPr>
                      <a:r>
                        <a:rPr lang="en-US" sz="1600">
                          <a:gradFill>
                            <a:gsLst>
                              <a:gs pos="83000">
                                <a:schemeClr val="tx1"/>
                              </a:gs>
                              <a:gs pos="100000">
                                <a:schemeClr val="tx1"/>
                              </a:gs>
                            </a:gsLst>
                            <a:lin ang="5400000" scaled="1"/>
                          </a:gradFill>
                        </a:rPr>
                        <a:t>Financial services using Azure OpenAI Service to summarize financial reporting for peer risk analysis and customer conversation summarization</a:t>
                      </a:r>
                    </a:p>
                  </a:txBody>
                  <a:tcPr anchor="ct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528469">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Code generation</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Aircraft company using to convert natural language to SQL for aircraft telemetry data</a:t>
                      </a:r>
                    </a:p>
                    <a:p>
                      <a:pPr>
                        <a:spcAft>
                          <a:spcPts val="1200"/>
                        </a:spcAft>
                      </a:pPr>
                      <a:r>
                        <a:rPr lang="en-US" sz="1600">
                          <a:gradFill>
                            <a:gsLst>
                              <a:gs pos="83000">
                                <a:schemeClr val="tx1"/>
                              </a:gs>
                              <a:gs pos="100000">
                                <a:schemeClr val="tx1"/>
                              </a:gs>
                            </a:gsLst>
                            <a:lin ang="5400000" scaled="1"/>
                          </a:gradFill>
                        </a:rPr>
                        <a:t>Consulting service using Azure OpenAI Service to convert natural language to query propriety data models</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1244103">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Reasoning </a:t>
                      </a:r>
                      <a:br>
                        <a:rPr lang="en-US" sz="2400" i="0" kern="1200">
                          <a:solidFill>
                            <a:schemeClr val="accent2"/>
                          </a:solidFill>
                          <a:latin typeface="Segoe UI Semibold" panose="020B0702040204020203" pitchFamily="34" charset="0"/>
                          <a:ea typeface="+mn-ea"/>
                          <a:cs typeface="Segoe UI Semibold" panose="020B0702040204020203" pitchFamily="34" charset="0"/>
                        </a:rPr>
                      </a:br>
                      <a:r>
                        <a:rPr lang="en-US" sz="2400" i="0" kern="1200">
                          <a:solidFill>
                            <a:schemeClr val="accent2"/>
                          </a:solidFill>
                          <a:latin typeface="Segoe UI Semibold" panose="020B0702040204020203" pitchFamily="34" charset="0"/>
                          <a:ea typeface="+mn-ea"/>
                          <a:cs typeface="Segoe UI Semibold" panose="020B0702040204020203" pitchFamily="34" charset="0"/>
                        </a:rPr>
                        <a:t>over data</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Financial services firm using Azure OpenAI Service to improve search capabilities and the conversational quality of a customer’s Bot experience.</a:t>
                      </a:r>
                    </a:p>
                    <a:p>
                      <a:pPr>
                        <a:spcAft>
                          <a:spcPts val="1200"/>
                        </a:spcAft>
                      </a:pPr>
                      <a:r>
                        <a:rPr lang="en-US" sz="1600">
                          <a:gradFill>
                            <a:gsLst>
                              <a:gs pos="83000">
                                <a:schemeClr val="tx1"/>
                              </a:gs>
                              <a:gs pos="100000">
                                <a:schemeClr val="tx1"/>
                              </a:gs>
                            </a:gsLst>
                            <a:lin ang="5400000" scaled="1"/>
                          </a:gradFill>
                        </a:rPr>
                        <a:t>Insurance companies extract information from volumes of unstructured data to automate claim handling processes</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1244103">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Summarization</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dirty="0">
                          <a:gradFill>
                            <a:gsLst>
                              <a:gs pos="83000">
                                <a:schemeClr val="tx1"/>
                              </a:gs>
                              <a:gs pos="100000">
                                <a:schemeClr val="tx1"/>
                              </a:gs>
                            </a:gsLst>
                            <a:lin ang="5400000" scaled="1"/>
                          </a:gradFill>
                        </a:rPr>
                        <a:t>International insurance company using Azure OpenAI Service to provide summaries of call center customer support conversation logs</a:t>
                      </a:r>
                    </a:p>
                    <a:p>
                      <a:pPr>
                        <a:spcAft>
                          <a:spcPts val="1200"/>
                        </a:spcAft>
                      </a:pPr>
                      <a:r>
                        <a:rPr lang="en-US" sz="1600" dirty="0">
                          <a:gradFill>
                            <a:gsLst>
                              <a:gs pos="83000">
                                <a:schemeClr val="tx1"/>
                              </a:gs>
                              <a:gs pos="100000">
                                <a:schemeClr val="tx1"/>
                              </a:gs>
                            </a:gsLst>
                            <a:lin ang="5400000" scaled="1"/>
                          </a:gradFill>
                        </a:rPr>
                        <a:t>Global bank using Azure OpenAI Service to summarize financial reporting and analyst articles </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sp>
        <p:nvSpPr>
          <p:cNvPr id="74" name="TextBox 73">
            <a:extLst>
              <a:ext uri="{FF2B5EF4-FFF2-40B4-BE49-F238E27FC236}">
                <a16:creationId xmlns:a16="http://schemas.microsoft.com/office/drawing/2014/main" id="{650342D2-A25E-4580-8E39-902CA13A5145}"/>
              </a:ext>
            </a:extLst>
          </p:cNvPr>
          <p:cNvSpPr txBox="1"/>
          <p:nvPr/>
        </p:nvSpPr>
        <p:spPr>
          <a:xfrm>
            <a:off x="3981831" y="980395"/>
            <a:ext cx="115114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Top Use Cases</a:t>
            </a:r>
          </a:p>
        </p:txBody>
      </p:sp>
      <p:grpSp>
        <p:nvGrpSpPr>
          <p:cNvPr id="44" name="check 1">
            <a:extLst>
              <a:ext uri="{FF2B5EF4-FFF2-40B4-BE49-F238E27FC236}">
                <a16:creationId xmlns:a16="http://schemas.microsoft.com/office/drawing/2014/main" id="{FFB6B13F-D5AB-5C0D-1E95-F2F0CA7413A4}"/>
              </a:ext>
              <a:ext uri="{C183D7F6-B498-43B3-948B-1728B52AA6E4}">
                <adec:decorative xmlns:adec="http://schemas.microsoft.com/office/drawing/2017/decorative" val="1"/>
              </a:ext>
            </a:extLst>
          </p:cNvPr>
          <p:cNvGrpSpPr>
            <a:grpSpLocks noChangeAspect="1"/>
          </p:cNvGrpSpPr>
          <p:nvPr/>
        </p:nvGrpSpPr>
        <p:grpSpPr bwMode="auto">
          <a:xfrm>
            <a:off x="899280" y="5530611"/>
            <a:ext cx="467193" cy="465576"/>
            <a:chOff x="4560" y="2506"/>
            <a:chExt cx="289" cy="288"/>
          </a:xfrm>
        </p:grpSpPr>
        <p:sp>
          <p:nvSpPr>
            <p:cNvPr id="45" name="AutoShape 151">
              <a:extLst>
                <a:ext uri="{FF2B5EF4-FFF2-40B4-BE49-F238E27FC236}">
                  <a16:creationId xmlns:a16="http://schemas.microsoft.com/office/drawing/2014/main" id="{1C721974-A1E3-0A02-6EF1-6E087ED71B5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3">
              <a:extLst>
                <a:ext uri="{FF2B5EF4-FFF2-40B4-BE49-F238E27FC236}">
                  <a16:creationId xmlns:a16="http://schemas.microsoft.com/office/drawing/2014/main" id="{A0B8A4C3-83A1-93AF-94A4-8B1D9B51DBCC}"/>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54">
              <a:extLst>
                <a:ext uri="{FF2B5EF4-FFF2-40B4-BE49-F238E27FC236}">
                  <a16:creationId xmlns:a16="http://schemas.microsoft.com/office/drawing/2014/main" id="{E06845D8-E587-CDA1-AA18-5DB111D0712F}"/>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55">
              <a:extLst>
                <a:ext uri="{FF2B5EF4-FFF2-40B4-BE49-F238E27FC236}">
                  <a16:creationId xmlns:a16="http://schemas.microsoft.com/office/drawing/2014/main" id="{315B8A1B-9EC8-D0A5-FDFA-2E07039D99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156">
              <a:extLst>
                <a:ext uri="{FF2B5EF4-FFF2-40B4-BE49-F238E27FC236}">
                  <a16:creationId xmlns:a16="http://schemas.microsoft.com/office/drawing/2014/main" id="{E8E617DF-B736-C7FE-50EC-7F6ADE42EB0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157">
              <a:extLst>
                <a:ext uri="{FF2B5EF4-FFF2-40B4-BE49-F238E27FC236}">
                  <a16:creationId xmlns:a16="http://schemas.microsoft.com/office/drawing/2014/main" id="{9B7512D3-297E-46EE-8493-0506A65FC8E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58">
              <a:extLst>
                <a:ext uri="{FF2B5EF4-FFF2-40B4-BE49-F238E27FC236}">
                  <a16:creationId xmlns:a16="http://schemas.microsoft.com/office/drawing/2014/main" id="{F66DE682-3D56-D2BB-446E-6D78C4D0CA4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59">
              <a:extLst>
                <a:ext uri="{FF2B5EF4-FFF2-40B4-BE49-F238E27FC236}">
                  <a16:creationId xmlns:a16="http://schemas.microsoft.com/office/drawing/2014/main" id="{70F3D923-98D9-D0DD-4FD0-138AF5DADC07}"/>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160">
              <a:extLst>
                <a:ext uri="{FF2B5EF4-FFF2-40B4-BE49-F238E27FC236}">
                  <a16:creationId xmlns:a16="http://schemas.microsoft.com/office/drawing/2014/main" id="{6CA8DDA6-84F7-C589-83A9-2257A3BF6F9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61">
              <a:extLst>
                <a:ext uri="{FF2B5EF4-FFF2-40B4-BE49-F238E27FC236}">
                  <a16:creationId xmlns:a16="http://schemas.microsoft.com/office/drawing/2014/main" id="{E2DAA856-7E68-3056-69C5-B5992205A86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62">
              <a:extLst>
                <a:ext uri="{FF2B5EF4-FFF2-40B4-BE49-F238E27FC236}">
                  <a16:creationId xmlns:a16="http://schemas.microsoft.com/office/drawing/2014/main" id="{A4CFE38A-C791-9874-35D8-49CC3DE213D2}"/>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70904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grpId="1" nodeType="withEffect">
                                  <p:stCondLst>
                                    <p:cond delay="0"/>
                                  </p:stCondLst>
                                  <p:childTnLst>
                                    <p:animMotion origin="layout" path="M 5E-6 -4.81481E-6 L 5E-6 0.01806 " pathEditMode="relative" rAng="0" ptsTypes="AA">
                                      <p:cBhvr>
                                        <p:cTn id="9" dur="500" spd="-100000" fill="hold"/>
                                        <p:tgtEl>
                                          <p:spTgt spid="74"/>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42" presetClass="path" presetSubtype="0" decel="100000" fill="hold" nodeType="withEffect">
                                  <p:stCondLst>
                                    <p:cond delay="0"/>
                                  </p:stCondLst>
                                  <p:childTnLst>
                                    <p:animMotion origin="layout" path="M 0 -1.85185E-6 L 0 0.01806 " pathEditMode="relative" rAng="0" ptsTypes="AA">
                                      <p:cBhvr>
                                        <p:cTn id="14" dur="500" spd="-100000" fill="hold"/>
                                        <p:tgtEl>
                                          <p:spTgt spid="73"/>
                                        </p:tgtEl>
                                        <p:attrNameLst>
                                          <p:attrName>ppt_x</p:attrName>
                                          <p:attrName>ppt_y</p:attrName>
                                        </p:attrNameLst>
                                      </p:cBhvr>
                                      <p:rCtr x="0" y="903"/>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2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nodeType="withEffect">
                                  <p:stCondLst>
                                    <p:cond delay="200"/>
                                  </p:stCondLst>
                                  <p:childTnLst>
                                    <p:animMotion origin="layout" path="M 1.45833E-6 2.22222E-6 L 1.45833E-6 0.01805 " pathEditMode="relative" rAng="0" ptsTypes="AA">
                                      <p:cBhvr>
                                        <p:cTn id="28" dur="500" spd="-100000" fill="hold"/>
                                        <p:tgtEl>
                                          <p:spTgt spid="4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1">
            <a:extLst>
              <a:ext uri="{FF2B5EF4-FFF2-40B4-BE49-F238E27FC236}">
                <a16:creationId xmlns:a16="http://schemas.microsoft.com/office/drawing/2014/main" id="{D0724EE4-D2CE-3CF4-A929-26883600F616}"/>
              </a:ext>
              <a:ext uri="{C183D7F6-B498-43B3-948B-1728B52AA6E4}">
                <adec:decorative xmlns:adec="http://schemas.microsoft.com/office/drawing/2017/decorative" val="1"/>
              </a:ext>
            </a:extLst>
          </p:cNvPr>
          <p:cNvSpPr>
            <a:spLocks noGrp="1"/>
          </p:cNvSpPr>
          <p:nvPr>
            <p:ph type="title"/>
          </p:nvPr>
        </p:nvSpPr>
        <p:spPr>
          <a:xfrm>
            <a:off x="411469" y="399095"/>
            <a:ext cx="3347834" cy="984885"/>
          </a:xfrm>
        </p:spPr>
        <p:txBody>
          <a:bodyPr/>
          <a:lstStyle/>
          <a:p>
            <a:r>
              <a:rPr lang="en-US" sz="3200"/>
              <a:t>Azure OpenAI Service Use Cases</a:t>
            </a:r>
          </a:p>
        </p:txBody>
      </p: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Reason over structured and unstructured data: </a:t>
            </a: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Classification, Sentiment, Entity Extraction, Search</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Refined text-based search with embeddings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Product feedback sentiment</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 and employee feedback classification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Claims and risk analyses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Support emails and call transcripts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Social media trends</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endParaRPr kumimoji="0" lang="en-US" sz="5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Writing Assistance</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Marketing copy / email taglines</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Long format text</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Paragraphs from bullets</a:t>
            </a: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77328"/>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Natural Language to Code</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Natural Language to SQL</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Code to Natural Language</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Code documentation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Refactoring</a:t>
            </a:r>
          </a:p>
        </p:txBody>
      </p:sp>
      <p:sp>
        <p:nvSpPr>
          <p:cNvPr id="28" name="TextBox 27">
            <a:extLst>
              <a:ext uri="{FF2B5EF4-FFF2-40B4-BE49-F238E27FC236}">
                <a16:creationId xmlns:a16="http://schemas.microsoft.com/office/drawing/2014/main" id="{D5BF66DB-A06E-7528-77A8-1D4C22E163E9}"/>
              </a:ext>
            </a:extLst>
          </p:cNvPr>
          <p:cNvSpPr txBox="1"/>
          <p:nvPr/>
        </p:nvSpPr>
        <p:spPr>
          <a:xfrm>
            <a:off x="8822875" y="511825"/>
            <a:ext cx="3107715" cy="4416594"/>
          </a:xfrm>
          <a:prstGeom prst="rect">
            <a:avLst/>
          </a:prstGeom>
          <a:noFill/>
        </p:spPr>
        <p:txBody>
          <a:bodyPr wrap="square" rtlCol="0">
            <a:spAutoFit/>
          </a:bodyPr>
          <a:lstStyle/>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Summarization</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Call center call transcripts</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Subject Matter Expert Documents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Competitive analysis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Peer Analysis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Technical reports</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Product and service feedback</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Social media trends</a:t>
            </a:r>
          </a:p>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Conversational AI</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Smart assists for call centers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Tech support chat bots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Virtual assistants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Artificial humans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475026" y="189233"/>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Language</a:t>
            </a: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569934"/>
          </a:xfrm>
          <a:prstGeom prst="rect">
            <a:avLst/>
          </a:prstGeom>
          <a:noFill/>
        </p:spPr>
        <p:txBody>
          <a:bodyPr wrap="square">
            <a:spAutoFit/>
          </a:bodyPr>
          <a:lstStyle/>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 Cases that use multiple model capabilities</a:t>
            </a:r>
          </a:p>
          <a:p>
            <a:pPr marL="285750" marR="0" lvl="0"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Contact Centers</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Classification – route mails to appropriate team</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Sentiment – prioritize angry customers</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Entity extraction and search – analyze liability and risk</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Mail and call transcript summarization</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Customer response email generation </a:t>
            </a:r>
          </a:p>
          <a:p>
            <a:pPr marL="285750" marR="0" lvl="0"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Rapid response marketing campaigns: classification, sentiment, summarization, content generation, image generation</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477328"/>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Creative ideation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Podcast and music playlist images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Content syndication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Marketing campaign personalization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Hyper-personalization</a:t>
            </a: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 2</a:t>
            </a:r>
          </a:p>
        </p:txBody>
      </p:sp>
    </p:spTree>
    <p:extLst>
      <p:ext uri="{BB962C8B-B14F-4D97-AF65-F5344CB8AC3E}">
        <p14:creationId xmlns:p14="http://schemas.microsoft.com/office/powerpoint/2010/main" val="3790886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28">
                                            <p:txEl>
                                              <p:pRg st="1" end="1"/>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8">
                                            <p:txEl>
                                              <p:pRg st="2" end="2"/>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8">
                                            <p:txEl>
                                              <p:pRg st="10" end="10"/>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4">
                                            <p:txEl>
                                              <p:pRg st="1" end="1"/>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0" end="0"/>
                                            </p:txEl>
                                          </p:spTgt>
                                        </p:tgtEl>
                                        <p:attrNameLst>
                                          <p:attrName>style.textDecorationUnderline</p:attrName>
                                        </p:attrNameLst>
                                      </p:cBhvr>
                                      <p:to>
                                        <p:strVal val="true"/>
                                      </p:to>
                                    </p:set>
                                  </p:childTnLst>
                                </p:cTn>
                              </p:par>
                              <p:par>
                                <p:cTn id="15" presetID="18" presetClass="emph" presetSubtype="0" fill="hold" nodeType="withEffect">
                                  <p:stCondLst>
                                    <p:cond delay="0"/>
                                  </p:stCondLst>
                                  <p:iterate type="lt">
                                    <p:tmPct val="4000"/>
                                  </p:iterate>
                                  <p:childTnLst>
                                    <p:set>
                                      <p:cBhvr override="childStyle">
                                        <p:cTn id="16" dur="500" fill="hold"/>
                                        <p:tgtEl>
                                          <p:spTgt spid="24">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e the source image">
            <a:extLst>
              <a:ext uri="{FF2B5EF4-FFF2-40B4-BE49-F238E27FC236}">
                <a16:creationId xmlns:a16="http://schemas.microsoft.com/office/drawing/2014/main" id="{F95D4BB2-C5F0-F7E7-363C-46CBA053E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82995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1FACD89-7124-138E-3FAC-CBEE1007E9DF}"/>
              </a:ext>
            </a:extLst>
          </p:cNvPr>
          <p:cNvSpPr txBox="1">
            <a:spLocks/>
          </p:cNvSpPr>
          <p:nvPr/>
        </p:nvSpPr>
        <p:spPr>
          <a:xfrm>
            <a:off x="300551" y="1499960"/>
            <a:ext cx="5637270" cy="4919128"/>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1200"/>
              </a:spcAft>
              <a:buClrTx/>
              <a:buSzTx/>
              <a:buFontTx/>
              <a:buNone/>
              <a:tabLst/>
              <a:defRPr/>
            </a:pPr>
            <a:r>
              <a:rPr kumimoji="0" lang="en-US" sz="1800" i="1" u="none" strike="noStrike" kern="1200" cap="none" spc="-50" normalizeH="0" baseline="0" noProof="0">
                <a:ln w="3175">
                  <a:noFill/>
                </a:ln>
                <a:solidFill>
                  <a:schemeClr val="tx1"/>
                </a:solidFill>
                <a:effectLst/>
                <a:uLnTx/>
                <a:uFillTx/>
                <a:ea typeface="+mn-lt"/>
                <a:cs typeface="Segoe UI Semibold" panose="020B0702040204020203" pitchFamily="34" charset="0"/>
              </a:rPr>
              <a:t>"</a:t>
            </a:r>
            <a:r>
              <a:rPr kumimoji="0" lang="en-US" sz="1800" i="1" u="none" strike="noStrike" kern="1200" cap="none" spc="-50" normalizeH="0" baseline="0" noProof="0" err="1">
                <a:ln w="3175">
                  <a:noFill/>
                </a:ln>
                <a:solidFill>
                  <a:schemeClr val="tx1"/>
                </a:solidFill>
                <a:effectLst/>
                <a:uLnTx/>
                <a:uFillTx/>
                <a:ea typeface="+mn-lt"/>
                <a:cs typeface="Segoe UI Semibold" panose="020B0702040204020203" pitchFamily="34" charset="0"/>
              </a:rPr>
              <a:t>Nationale-Nederlanden</a:t>
            </a:r>
            <a:r>
              <a:rPr kumimoji="0" lang="en-US" sz="1800" i="1" u="none" strike="noStrike" kern="1200" cap="none" spc="-50" normalizeH="0" baseline="0" noProof="0">
                <a:ln w="3175">
                  <a:noFill/>
                </a:ln>
                <a:solidFill>
                  <a:schemeClr val="tx1"/>
                </a:solidFill>
                <a:effectLst/>
                <a:uLnTx/>
                <a:uFillTx/>
                <a:ea typeface="+mn-lt"/>
                <a:cs typeface="Segoe UI Semibold" panose="020B0702040204020203" pitchFamily="34" charset="0"/>
              </a:rPr>
              <a:t> part of NN Group, the largest player in the Dutch insurance market is using the Azure OpenAI services to extract information from large volumes of unstructured data to automate their claim handling processes. The Azure OpenAI services provide the building blocks to quickly develop AI solutions that understand Dutch text. This opens the door to many other user cases.“</a:t>
            </a:r>
          </a:p>
          <a:p>
            <a:pPr marL="0" marR="0" lvl="0" indent="0" algn="l" defTabSz="914225" rtl="0" eaLnBrk="1" fontAlgn="auto" latinLnBrk="0" hangingPunct="1">
              <a:lnSpc>
                <a:spcPct val="100000"/>
              </a:lnSpc>
              <a:spcBef>
                <a:spcPts val="0"/>
              </a:spcBef>
              <a:spcAft>
                <a:spcPts val="1200"/>
              </a:spcAft>
              <a:buClrTx/>
              <a:buSzTx/>
              <a:buFontTx/>
              <a:buNone/>
              <a:tabLst/>
              <a:defRPr/>
            </a:pPr>
            <a:endParaRPr kumimoji="0" lang="en-US" sz="1800" b="1" i="0" u="none" strike="noStrike" kern="1200" cap="none" spc="-50" normalizeH="0" baseline="0" noProof="0">
              <a:ln w="3175">
                <a:noFill/>
              </a:ln>
              <a:solidFill>
                <a:schemeClr val="tx1"/>
              </a:solidFill>
              <a:effectLst/>
              <a:uLnTx/>
              <a:uFillTx/>
              <a:ea typeface="+mn-lt"/>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50" normalizeH="0" baseline="0" noProof="0">
                <a:ln w="3175">
                  <a:noFill/>
                </a:ln>
                <a:solidFill>
                  <a:schemeClr val="tx1"/>
                </a:solidFill>
                <a:effectLst/>
                <a:uLnTx/>
                <a:uFillTx/>
                <a:latin typeface="Segoe UI Semibold" panose="020B0702040204020203" pitchFamily="34" charset="0"/>
                <a:ea typeface="+mn-lt"/>
                <a:cs typeface="Segoe UI Semibold" panose="020B0702040204020203" pitchFamily="34" charset="0"/>
              </a:rPr>
              <a:t>Tjerrie Smit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50" normalizeH="0" baseline="0" noProof="0">
                <a:ln w="3175">
                  <a:noFill/>
                </a:ln>
                <a:solidFill>
                  <a:schemeClr val="tx1"/>
                </a:solidFill>
                <a:effectLst/>
                <a:uLnTx/>
                <a:uFillTx/>
                <a:latin typeface="Segoe UI Semibold" panose="020B0702040204020203" pitchFamily="34" charset="0"/>
                <a:ea typeface="+mn-lt"/>
                <a:cs typeface="Segoe UI Semibold" panose="020B0702040204020203" pitchFamily="34" charset="0"/>
              </a:rPr>
              <a:t>Head of Data &amp; AI</a:t>
            </a:r>
          </a:p>
        </p:txBody>
      </p:sp>
      <p:pic>
        <p:nvPicPr>
          <p:cNvPr id="6" name="Graphic 34" descr="nationale-nederlanden logo">
            <a:extLst>
              <a:ext uri="{FF2B5EF4-FFF2-40B4-BE49-F238E27FC236}">
                <a16:creationId xmlns:a16="http://schemas.microsoft.com/office/drawing/2014/main" id="{966FBD79-A54C-3F94-5CBB-CADC4A6DF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826" y="750877"/>
            <a:ext cx="2127299" cy="651213"/>
          </a:xfrm>
          <a:prstGeom prst="rect">
            <a:avLst/>
          </a:prstGeom>
        </p:spPr>
      </p:pic>
      <p:sp>
        <p:nvSpPr>
          <p:cNvPr id="7" name="Rectangle 6">
            <a:extLst>
              <a:ext uri="{FF2B5EF4-FFF2-40B4-BE49-F238E27FC236}">
                <a16:creationId xmlns:a16="http://schemas.microsoft.com/office/drawing/2014/main" id="{5A9BC81B-FC62-7396-3205-8FBDB3019A80}"/>
              </a:ext>
              <a:ext uri="{C183D7F6-B498-43B3-948B-1728B52AA6E4}">
                <adec:decorative xmlns:adec="http://schemas.microsoft.com/office/drawing/2017/decorative" val="1"/>
              </a:ext>
            </a:extLst>
          </p:cNvPr>
          <p:cNvSpPr/>
          <p:nvPr/>
        </p:nvSpPr>
        <p:spPr bwMode="auto">
          <a:xfrm rot="10800000">
            <a:off x="6032918" y="-138989"/>
            <a:ext cx="6893039" cy="7028617"/>
          </a:xfrm>
          <a:prstGeom prst="rect">
            <a:avLst/>
          </a:prstGeom>
          <a:solidFill>
            <a:srgbClr val="000000">
              <a:alpha val="60000"/>
            </a:srgbClr>
          </a:soli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Segoe UI Semilight"/>
              <a:ea typeface="Segoe UI" pitchFamily="34" charset="0"/>
              <a:cs typeface="Segoe UI" pitchFamily="34" charset="0"/>
            </a:endParaRPr>
          </a:p>
        </p:txBody>
      </p:sp>
      <p:pic>
        <p:nvPicPr>
          <p:cNvPr id="8" name="Graphic 34" descr="national nederlanden">
            <a:extLst>
              <a:ext uri="{FF2B5EF4-FFF2-40B4-BE49-F238E27FC236}">
                <a16:creationId xmlns:a16="http://schemas.microsoft.com/office/drawing/2014/main" id="{C4134E40-C4CF-CB29-180C-C1A233D0F9E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2191"/>
          <a:stretch/>
        </p:blipFill>
        <p:spPr>
          <a:xfrm>
            <a:off x="1221638" y="750876"/>
            <a:ext cx="1442487" cy="651213"/>
          </a:xfrm>
          <a:prstGeom prst="rect">
            <a:avLst/>
          </a:prstGeom>
        </p:spPr>
      </p:pic>
      <p:sp>
        <p:nvSpPr>
          <p:cNvPr id="2" name="Title 1">
            <a:extLst>
              <a:ext uri="{FF2B5EF4-FFF2-40B4-BE49-F238E27FC236}">
                <a16:creationId xmlns:a16="http://schemas.microsoft.com/office/drawing/2014/main" id="{F3615B94-BEBD-2EE6-4296-816B6E154F2B}"/>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err="1"/>
              <a:t>Nationale</a:t>
            </a:r>
            <a:r>
              <a:rPr lang="en-US"/>
              <a:t> </a:t>
            </a:r>
            <a:r>
              <a:rPr lang="en-US" err="1"/>
              <a:t>Nederlanden</a:t>
            </a:r>
            <a:r>
              <a:rPr lang="en-US"/>
              <a:t> case study</a:t>
            </a:r>
          </a:p>
        </p:txBody>
      </p:sp>
    </p:spTree>
    <p:extLst>
      <p:ext uri="{BB962C8B-B14F-4D97-AF65-F5344CB8AC3E}">
        <p14:creationId xmlns:p14="http://schemas.microsoft.com/office/powerpoint/2010/main" val="2812985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95D4BB2-C5F0-F7E7-363C-46CBA053E8E1}"/>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2"/>
          <a:stretch/>
        </p:blipFill>
        <p:spPr bwMode="auto">
          <a:xfrm>
            <a:off x="3047999"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1FACD89-7124-138E-3FAC-CBEE1007E9DF}"/>
              </a:ext>
            </a:extLst>
          </p:cNvPr>
          <p:cNvSpPr txBox="1">
            <a:spLocks/>
          </p:cNvSpPr>
          <p:nvPr/>
        </p:nvSpPr>
        <p:spPr>
          <a:xfrm>
            <a:off x="300551" y="1499960"/>
            <a:ext cx="5637270" cy="4919128"/>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1200"/>
              </a:spcAft>
              <a:buClrTx/>
              <a:buSzTx/>
              <a:buFontTx/>
              <a:buNone/>
              <a:tabLst/>
              <a:defRPr/>
            </a:pPr>
            <a:r>
              <a:rPr kumimoji="0" lang="en-US" sz="1800" i="1" u="none" strike="noStrike" kern="1200" cap="none" spc="-50" normalizeH="0" baseline="0" noProof="0">
                <a:ln w="3175">
                  <a:noFill/>
                </a:ln>
                <a:solidFill>
                  <a:schemeClr val="tx1"/>
                </a:solidFill>
                <a:effectLst/>
                <a:uLnTx/>
                <a:uFillTx/>
                <a:ea typeface="+mn-lt"/>
                <a:cs typeface="Segoe UI Semibold" panose="020B0702040204020203" pitchFamily="34" charset="0"/>
              </a:rPr>
              <a:t>“HSBC Bank is one of the largest banking and financial services institutions in the world, serving millions of customers globally. Microsoft’s Azure OpenAI have been a key strategic partner to help us adopt and operationalize novel methods in the Natural Language space. As an organization we see huge potential in Large Models for summarization and classification of financial information; and also programming applications for our community of citizen scientist. Pro </a:t>
            </a:r>
            <a:r>
              <a:rPr kumimoji="0" lang="en-US" sz="1800" i="1" u="none" strike="noStrike" kern="1200" cap="none" spc="-50" normalizeH="0" baseline="0" noProof="0" err="1">
                <a:ln w="3175">
                  <a:noFill/>
                </a:ln>
                <a:solidFill>
                  <a:schemeClr val="tx1"/>
                </a:solidFill>
                <a:effectLst/>
                <a:uLnTx/>
                <a:uFillTx/>
                <a:ea typeface="+mn-lt"/>
                <a:cs typeface="Segoe UI Semibold" panose="020B0702040204020203" pitchFamily="34" charset="0"/>
              </a:rPr>
              <a:t>tem</a:t>
            </a:r>
            <a:r>
              <a:rPr kumimoji="0" lang="en-US" sz="1800" i="1" u="none" strike="noStrike" kern="1200" cap="none" spc="-50" normalizeH="0" baseline="0" noProof="0">
                <a:ln w="3175">
                  <a:noFill/>
                </a:ln>
                <a:solidFill>
                  <a:schemeClr val="tx1"/>
                </a:solidFill>
                <a:effectLst/>
                <a:uLnTx/>
                <a:uFillTx/>
                <a:ea typeface="+mn-lt"/>
                <a:cs typeface="Segoe UI Semibold" panose="020B0702040204020203" pitchFamily="34" charset="0"/>
              </a:rPr>
              <a:t> we continue to seek for opportunities to bring such benefits to 120K support function colleagues worldwide.” </a:t>
            </a:r>
          </a:p>
          <a:p>
            <a:pPr marL="0" marR="0" lvl="0" indent="0" algn="l" defTabSz="914225" rtl="0" eaLnBrk="1" fontAlgn="auto" latinLnBrk="0" hangingPunct="1">
              <a:lnSpc>
                <a:spcPct val="100000"/>
              </a:lnSpc>
              <a:spcBef>
                <a:spcPts val="0"/>
              </a:spcBef>
              <a:spcAft>
                <a:spcPts val="1200"/>
              </a:spcAft>
              <a:buClrTx/>
              <a:buSzTx/>
              <a:buFontTx/>
              <a:buNone/>
              <a:tabLst/>
              <a:defRPr/>
            </a:pPr>
            <a:endParaRPr kumimoji="0" lang="en-US" sz="1800" b="1" i="0" u="none" strike="noStrike" kern="1200" cap="none" spc="-50" normalizeH="0" baseline="0" noProof="0">
              <a:ln w="3175">
                <a:noFill/>
              </a:ln>
              <a:solidFill>
                <a:schemeClr val="tx1"/>
              </a:solidFill>
              <a:effectLst/>
              <a:uLnTx/>
              <a:uFillTx/>
              <a:ea typeface="+mn-lt"/>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50" normalizeH="0" baseline="0" noProof="0">
                <a:ln w="3175">
                  <a:noFill/>
                </a:ln>
                <a:solidFill>
                  <a:schemeClr val="tx1"/>
                </a:solidFill>
                <a:effectLst/>
                <a:uLnTx/>
                <a:uFillTx/>
                <a:latin typeface="Segoe UI Semibold" panose="020B0702040204020203" pitchFamily="34" charset="0"/>
                <a:ea typeface="+mn-lt"/>
                <a:cs typeface="Segoe UI Semibold" panose="020B0702040204020203" pitchFamily="34" charset="0"/>
              </a:rPr>
              <a:t>Dan Dixon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50" normalizeH="0" baseline="0" noProof="0">
                <a:ln w="3175">
                  <a:noFill/>
                </a:ln>
                <a:solidFill>
                  <a:schemeClr val="tx1"/>
                </a:solidFill>
                <a:effectLst/>
                <a:uLnTx/>
                <a:uFillTx/>
                <a:latin typeface="Segoe UI Semibold" panose="020B0702040204020203" pitchFamily="34" charset="0"/>
                <a:ea typeface="+mn-lt"/>
                <a:cs typeface="Segoe UI Semibold" panose="020B0702040204020203" pitchFamily="34" charset="0"/>
              </a:rPr>
              <a:t>Head of Data &amp; AI</a:t>
            </a:r>
          </a:p>
        </p:txBody>
      </p:sp>
      <p:sp>
        <p:nvSpPr>
          <p:cNvPr id="7" name="Rectangle 6">
            <a:extLst>
              <a:ext uri="{FF2B5EF4-FFF2-40B4-BE49-F238E27FC236}">
                <a16:creationId xmlns:a16="http://schemas.microsoft.com/office/drawing/2014/main" id="{5A9BC81B-FC62-7396-3205-8FBDB3019A80}"/>
              </a:ext>
              <a:ext uri="{C183D7F6-B498-43B3-948B-1728B52AA6E4}">
                <adec:decorative xmlns:adec="http://schemas.microsoft.com/office/drawing/2017/decorative" val="1"/>
              </a:ext>
            </a:extLst>
          </p:cNvPr>
          <p:cNvSpPr/>
          <p:nvPr/>
        </p:nvSpPr>
        <p:spPr bwMode="auto">
          <a:xfrm rot="10800000">
            <a:off x="5991148" y="-65839"/>
            <a:ext cx="6313461" cy="6987093"/>
          </a:xfrm>
          <a:prstGeom prst="rect">
            <a:avLst/>
          </a:prstGeom>
          <a:solidFill>
            <a:srgbClr val="000000">
              <a:alpha val="60000"/>
            </a:srgbClr>
          </a:soli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Segoe UI Semilight"/>
              <a:ea typeface="Segoe UI" pitchFamily="34" charset="0"/>
              <a:cs typeface="Segoe UI" pitchFamily="34" charset="0"/>
            </a:endParaRPr>
          </a:p>
        </p:txBody>
      </p:sp>
      <p:grpSp>
        <p:nvGrpSpPr>
          <p:cNvPr id="3" name="Group 2" descr="hsbc logo">
            <a:extLst>
              <a:ext uri="{FF2B5EF4-FFF2-40B4-BE49-F238E27FC236}">
                <a16:creationId xmlns:a16="http://schemas.microsoft.com/office/drawing/2014/main" id="{1EF00B1B-D004-2230-07BC-CE3188D87B73}"/>
              </a:ext>
            </a:extLst>
          </p:cNvPr>
          <p:cNvGrpSpPr/>
          <p:nvPr/>
        </p:nvGrpSpPr>
        <p:grpSpPr>
          <a:xfrm>
            <a:off x="536826" y="791381"/>
            <a:ext cx="2127299" cy="570204"/>
            <a:chOff x="536826" y="791381"/>
            <a:chExt cx="2127299" cy="570204"/>
          </a:xfrm>
        </p:grpSpPr>
        <p:pic>
          <p:nvPicPr>
            <p:cNvPr id="6" name="Graphic 34">
              <a:extLst>
                <a:ext uri="{FF2B5EF4-FFF2-40B4-BE49-F238E27FC236}">
                  <a16:creationId xmlns:a16="http://schemas.microsoft.com/office/drawing/2014/main" id="{966FBD79-A54C-3F94-5CBB-CADC4A6DF3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6826" y="791382"/>
              <a:ext cx="2127299" cy="570203"/>
            </a:xfrm>
            <a:prstGeom prst="rect">
              <a:avLst/>
            </a:prstGeom>
          </p:spPr>
        </p:pic>
        <p:pic>
          <p:nvPicPr>
            <p:cNvPr id="2" name="Graphic 34">
              <a:extLst>
                <a:ext uri="{FF2B5EF4-FFF2-40B4-BE49-F238E27FC236}">
                  <a16:creationId xmlns:a16="http://schemas.microsoft.com/office/drawing/2014/main" id="{FDAE484E-FAEC-A0DC-B3F3-861FC8D9AC2B}"/>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p:blipFill>
          <p:spPr>
            <a:xfrm>
              <a:off x="1682496" y="791381"/>
              <a:ext cx="981629" cy="570203"/>
            </a:xfrm>
            <a:prstGeom prst="rect">
              <a:avLst/>
            </a:prstGeom>
            <a:solidFill>
              <a:schemeClr val="bg1"/>
            </a:solidFill>
          </p:spPr>
        </p:pic>
      </p:grpSp>
      <p:sp>
        <p:nvSpPr>
          <p:cNvPr id="8" name="Title 7">
            <a:extLst>
              <a:ext uri="{FF2B5EF4-FFF2-40B4-BE49-F238E27FC236}">
                <a16:creationId xmlns:a16="http://schemas.microsoft.com/office/drawing/2014/main" id="{37BD56C8-54D9-57B2-B2AE-2F3F87F2CCA4}"/>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HSBC case study</a:t>
            </a:r>
          </a:p>
        </p:txBody>
      </p:sp>
    </p:spTree>
    <p:extLst>
      <p:ext uri="{BB962C8B-B14F-4D97-AF65-F5344CB8AC3E}">
        <p14:creationId xmlns:p14="http://schemas.microsoft.com/office/powerpoint/2010/main" val="12481798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912B73-8CCC-C4FB-08A4-2A64B4A3E178}"/>
              </a:ext>
              <a:ext uri="{C183D7F6-B498-43B3-948B-1728B52AA6E4}">
                <adec:decorative xmlns:adec="http://schemas.microsoft.com/office/drawing/2017/decorative" val="1"/>
              </a:ext>
            </a:extLst>
          </p:cNvPr>
          <p:cNvPicPr>
            <a:picLocks noChangeAspect="1"/>
          </p:cNvPicPr>
          <p:nvPr/>
        </p:nvPicPr>
        <p:blipFill rotWithShape="1">
          <a:blip r:embed="rId3"/>
          <a:srcRect l="32624" t="139" r="7837" b="-139"/>
          <a:stretch/>
        </p:blipFill>
        <p:spPr>
          <a:xfrm>
            <a:off x="6096000" y="1"/>
            <a:ext cx="6107010" cy="6839504"/>
          </a:xfrm>
          <a:prstGeom prst="rect">
            <a:avLst/>
          </a:prstGeom>
        </p:spPr>
      </p:pic>
      <p:sp>
        <p:nvSpPr>
          <p:cNvPr id="43" name="Text Placeholder 4">
            <a:extLst>
              <a:ext uri="{FF2B5EF4-FFF2-40B4-BE49-F238E27FC236}">
                <a16:creationId xmlns:a16="http://schemas.microsoft.com/office/drawing/2014/main" id="{24638D20-7B9D-8EF0-AD93-DC338FD45050}"/>
              </a:ext>
            </a:extLst>
          </p:cNvPr>
          <p:cNvSpPr txBox="1">
            <a:spLocks/>
          </p:cNvSpPr>
          <p:nvPr/>
        </p:nvSpPr>
        <p:spPr>
          <a:xfrm>
            <a:off x="349630" y="1634391"/>
            <a:ext cx="5338789" cy="3970304"/>
          </a:xfrm>
          <a:prstGeom prst="rect">
            <a:avLst/>
          </a:prstGeom>
        </p:spPr>
        <p:txBody>
          <a:bodyPr vert="horz" lIns="91427" tIns="45713" rIns="91427" bIns="45713"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“Sogeti constantly looks for new ways to enable clients in their digital transformation journey by providing cutting-edge solutions in AI and ML. Sogeti uses Azure OpenAI </a:t>
            </a:r>
            <a:r>
              <a:rPr kumimoji="0" lang="en-IN" sz="1800" b="0" i="0" u="none" strike="noStrike" kern="1200" cap="none" spc="0" normalizeH="0" baseline="0" noProof="0" err="1">
                <a:ln>
                  <a:noFill/>
                </a:ln>
                <a:solidFill>
                  <a:schemeClr val="tx1"/>
                </a:solidFill>
                <a:effectLst/>
                <a:uLnTx/>
                <a:uFillTx/>
                <a:ea typeface="Calibri" panose="020F0502020204030204" pitchFamily="34" charset="0"/>
                <a:cs typeface="Segoe UI Semibold" panose="020B0702040204020203" pitchFamily="34" charset="0"/>
              </a:rPr>
              <a:t>servic</a:t>
            </a:r>
            <a:r>
              <a:rPr kumimoji="0" lang="en-US"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e </a:t>
            </a:r>
            <a:r>
              <a:rPr kumimoji="0" lang="en-IN"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for its digital human (Daisy) offering that enables end users to have a human like conversation. Azure OpenAI service backed up by a strong language model, has helped Daisy to learn custom data specific to a domain or client, accelerated response times, gained knowledge from the internet and much more. Azure </a:t>
            </a:r>
            <a:r>
              <a:rPr kumimoji="0" lang="en-IN" sz="1800" b="0" i="0" u="none" strike="noStrike" kern="1200" cap="none" spc="0" normalizeH="0" baseline="0" noProof="0" err="1">
                <a:ln>
                  <a:noFill/>
                </a:ln>
                <a:solidFill>
                  <a:schemeClr val="tx1"/>
                </a:solidFill>
                <a:effectLst/>
                <a:uLnTx/>
                <a:uFillTx/>
                <a:ea typeface="Calibri" panose="020F0502020204030204" pitchFamily="34" charset="0"/>
                <a:cs typeface="Segoe UI Semibold" panose="020B0702040204020203" pitchFamily="34" charset="0"/>
              </a:rPr>
              <a:t>OpenA</a:t>
            </a:r>
            <a:r>
              <a:rPr kumimoji="0" lang="en-US"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I</a:t>
            </a:r>
            <a:r>
              <a:rPr kumimoji="0" lang="en-IN"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 </a:t>
            </a:r>
            <a:r>
              <a:rPr kumimoji="0" lang="en-IN" sz="1800" b="0" i="0" u="none" strike="noStrike" kern="1200" cap="none" spc="0" normalizeH="0" baseline="0" noProof="0" err="1">
                <a:ln>
                  <a:noFill/>
                </a:ln>
                <a:solidFill>
                  <a:schemeClr val="tx1"/>
                </a:solidFill>
                <a:effectLst/>
                <a:uLnTx/>
                <a:uFillTx/>
                <a:ea typeface="Calibri" panose="020F0502020204030204" pitchFamily="34" charset="0"/>
                <a:cs typeface="Segoe UI Semibold" panose="020B0702040204020203" pitchFamily="34" charset="0"/>
              </a:rPr>
              <a:t>servic</a:t>
            </a:r>
            <a:r>
              <a:rPr kumimoji="0" lang="en-US"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e</a:t>
            </a:r>
            <a:r>
              <a:rPr kumimoji="0" lang="en-IN"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 has helped Sogeti to take its digital human offering to various Azure enabled clients easily and helped reduced implementation time. “</a:t>
            </a:r>
          </a:p>
        </p:txBody>
      </p:sp>
      <p:pic>
        <p:nvPicPr>
          <p:cNvPr id="44" name="Picture 4" descr="See the source image">
            <a:extLst>
              <a:ext uri="{FF2B5EF4-FFF2-40B4-BE49-F238E27FC236}">
                <a16:creationId xmlns:a16="http://schemas.microsoft.com/office/drawing/2014/main" id="{8E036EF6-D2EA-6E0E-E4CC-091619708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30" y="239384"/>
            <a:ext cx="2316484" cy="12010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depiction of Daisy, the digital human">
            <a:extLst>
              <a:ext uri="{FF2B5EF4-FFF2-40B4-BE49-F238E27FC236}">
                <a16:creationId xmlns:a16="http://schemas.microsoft.com/office/drawing/2014/main" id="{516DB087-824E-7704-9D85-E7B0D0DAD0B6}"/>
              </a:ext>
            </a:extLst>
          </p:cNvPr>
          <p:cNvPicPr>
            <a:picLocks noChangeAspect="1"/>
          </p:cNvPicPr>
          <p:nvPr/>
        </p:nvPicPr>
        <p:blipFill>
          <a:blip r:embed="rId5"/>
          <a:stretch>
            <a:fillRect/>
          </a:stretch>
        </p:blipFill>
        <p:spPr>
          <a:xfrm>
            <a:off x="4748189" y="5186926"/>
            <a:ext cx="1347811" cy="1671074"/>
          </a:xfrm>
          <a:prstGeom prst="rect">
            <a:avLst/>
          </a:prstGeom>
        </p:spPr>
      </p:pic>
      <p:sp>
        <p:nvSpPr>
          <p:cNvPr id="4" name="TextBox 3">
            <a:extLst>
              <a:ext uri="{FF2B5EF4-FFF2-40B4-BE49-F238E27FC236}">
                <a16:creationId xmlns:a16="http://schemas.microsoft.com/office/drawing/2014/main" id="{3CC1B297-9B92-7A3C-FFF1-8AB229405028}"/>
              </a:ext>
            </a:extLst>
          </p:cNvPr>
          <p:cNvSpPr txBox="1"/>
          <p:nvPr/>
        </p:nvSpPr>
        <p:spPr>
          <a:xfrm>
            <a:off x="349631" y="5798629"/>
            <a:ext cx="4105412" cy="461665"/>
          </a:xfrm>
          <a:prstGeom prst="rect">
            <a:avLst/>
          </a:prstGeom>
          <a:noFill/>
        </p:spPr>
        <p:txBody>
          <a:bodyPr wrap="square">
            <a:spAutoFit/>
          </a:bodyPr>
          <a:lstStyle/>
          <a:p>
            <a:pPr marR="0" lvl="0" algn="l" defTabSz="914225" rtl="0" eaLnBrk="1" fontAlgn="auto" latinLnBrk="0" hangingPunct="1">
              <a:lnSpc>
                <a:spcPct val="100000"/>
              </a:lnSpc>
              <a:spcBef>
                <a:spcPts val="0"/>
              </a:spcBef>
              <a:spcAft>
                <a:spcPts val="0"/>
              </a:spcAft>
              <a:buClrTx/>
              <a:buSzPct val="100000"/>
              <a:tabLst/>
              <a:defRPr/>
            </a:pPr>
            <a:r>
              <a:rPr kumimoji="0" lang="en-IN" sz="1200" b="0" u="none" strike="noStrike" kern="1200" cap="none" spc="0" normalizeH="0" baseline="0" noProof="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rPr>
              <a:t>—Mark Oost - Sogeti Chief Technology Officer, Artificial Intelligence and Machine Learning</a:t>
            </a:r>
            <a:endParaRPr kumimoji="0" lang="en-US" sz="1600" b="0" u="none" strike="noStrike" kern="1200" cap="none" spc="0" normalizeH="0" baseline="0" noProof="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5" name="Title 4">
            <a:extLst>
              <a:ext uri="{FF2B5EF4-FFF2-40B4-BE49-F238E27FC236}">
                <a16:creationId xmlns:a16="http://schemas.microsoft.com/office/drawing/2014/main" id="{98E1AF0B-3321-F781-5CAA-1DD8907C7A73}"/>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a:t>Sogeti case study</a:t>
            </a:r>
          </a:p>
        </p:txBody>
      </p:sp>
    </p:spTree>
    <p:extLst>
      <p:ext uri="{BB962C8B-B14F-4D97-AF65-F5344CB8AC3E}">
        <p14:creationId xmlns:p14="http://schemas.microsoft.com/office/powerpoint/2010/main" val="179146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epiction of a digital avatar&#10;">
            <a:extLst>
              <a:ext uri="{FF2B5EF4-FFF2-40B4-BE49-F238E27FC236}">
                <a16:creationId xmlns:a16="http://schemas.microsoft.com/office/drawing/2014/main" id="{854301AE-2E49-21DB-6EFE-44A9E5FE2CB2}"/>
              </a:ext>
            </a:extLst>
          </p:cNvPr>
          <p:cNvPicPr>
            <a:picLocks noChangeAspect="1"/>
          </p:cNvPicPr>
          <p:nvPr/>
        </p:nvPicPr>
        <p:blipFill rotWithShape="1">
          <a:blip r:embed="rId3"/>
          <a:srcRect l="21987" t="4649" r="4649"/>
          <a:stretch/>
        </p:blipFill>
        <p:spPr>
          <a:xfrm>
            <a:off x="6096000" y="-11390"/>
            <a:ext cx="6096000" cy="6869390"/>
          </a:xfrm>
          <a:prstGeom prst="rect">
            <a:avLst/>
          </a:prstGeom>
        </p:spPr>
      </p:pic>
      <p:sp>
        <p:nvSpPr>
          <p:cNvPr id="4" name="Text Placeholder 4">
            <a:extLst>
              <a:ext uri="{FF2B5EF4-FFF2-40B4-BE49-F238E27FC236}">
                <a16:creationId xmlns:a16="http://schemas.microsoft.com/office/drawing/2014/main" id="{AE38F467-C319-9BB7-0FDA-56279F606DEC}"/>
              </a:ext>
            </a:extLst>
          </p:cNvPr>
          <p:cNvSpPr txBox="1">
            <a:spLocks/>
          </p:cNvSpPr>
          <p:nvPr/>
        </p:nvSpPr>
        <p:spPr>
          <a:xfrm>
            <a:off x="382772" y="1486614"/>
            <a:ext cx="5281442"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chemeClr val="tx1"/>
                </a:solidFill>
                <a:effectLst/>
                <a:uLnTx/>
                <a:uFillTx/>
                <a:ea typeface="+mn-lt"/>
                <a:cs typeface="Segoe UI Semibold"/>
              </a:rPr>
              <a:t>Soul Machines creates digital people that transform brand experience by creating engaging and emotional connections with customers.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chemeClr val="tx1"/>
              </a:solidFill>
              <a:effectLst/>
              <a:uLnTx/>
              <a:uFillTx/>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chemeClr val="tx1"/>
                </a:solidFill>
                <a:effectLst/>
                <a:uLnTx/>
                <a:uFillTx/>
                <a:ea typeface="+mn-lt"/>
                <a:cs typeface="Segoe UI Semibold"/>
              </a:rPr>
              <a:t>Soul Machines is using OpenAI for sentiment to increase the empathy of their Digital People so that conversations with users are deeper and more meaningful.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chemeClr val="tx1"/>
              </a:solidFill>
              <a:effectLst/>
              <a:uLnTx/>
              <a:uFillTx/>
              <a:latin typeface="Segoe UI Semibold"/>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chemeClr val="tx1"/>
              </a:solidFill>
              <a:effectLst/>
              <a:uLnTx/>
              <a:uFillTx/>
              <a:latin typeface="Segoe UI Semibold"/>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“Soul Machines is using Azure OpenAI Service for autonomous content generation for their media and entertainment products. For example, the content generation enables them to produce copy for conversations with their digital avatars and celebrities.” </a:t>
            </a:r>
            <a:endParaRPr kumimoji="0" lang="en-US" sz="1400" b="1" i="1" u="none" strike="noStrike" kern="1200" cap="none" spc="-50" normalizeH="0" baseline="0" noProof="0">
              <a:ln w="3175">
                <a:noFill/>
              </a:ln>
              <a:solidFill>
                <a:schemeClr val="tx1"/>
              </a:solidFill>
              <a:effectLst/>
              <a:uLnTx/>
              <a:uFillTx/>
              <a:latin typeface="Arial" panose="020B0604020202020204" pitchFamily="34" charset="0"/>
              <a:ea typeface="+mn-lt"/>
              <a:cs typeface="Arial" panose="020B0604020202020204" pitchFamily="34" charset="0"/>
            </a:endParaRPr>
          </a:p>
        </p:txBody>
      </p:sp>
      <p:pic>
        <p:nvPicPr>
          <p:cNvPr id="6" name="Picture 5" descr="soul machines logo">
            <a:extLst>
              <a:ext uri="{FF2B5EF4-FFF2-40B4-BE49-F238E27FC236}">
                <a16:creationId xmlns:a16="http://schemas.microsoft.com/office/drawing/2014/main" id="{4588A967-993A-41D4-05D5-7A2468B3D2D9}"/>
              </a:ext>
            </a:extLst>
          </p:cNvPr>
          <p:cNvPicPr>
            <a:picLocks noChangeAspect="1"/>
          </p:cNvPicPr>
          <p:nvPr/>
        </p:nvPicPr>
        <p:blipFill>
          <a:blip r:embed="rId4"/>
          <a:stretch>
            <a:fillRect/>
          </a:stretch>
        </p:blipFill>
        <p:spPr>
          <a:xfrm>
            <a:off x="480898" y="332246"/>
            <a:ext cx="2542595" cy="1154368"/>
          </a:xfrm>
          <a:prstGeom prst="rect">
            <a:avLst/>
          </a:prstGeom>
        </p:spPr>
      </p:pic>
      <p:sp>
        <p:nvSpPr>
          <p:cNvPr id="7" name="Title 6">
            <a:extLst>
              <a:ext uri="{FF2B5EF4-FFF2-40B4-BE49-F238E27FC236}">
                <a16:creationId xmlns:a16="http://schemas.microsoft.com/office/drawing/2014/main" id="{02A8766D-C630-36A6-9895-D50CD7B14B66}"/>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a:t>Soul machines case study</a:t>
            </a:r>
          </a:p>
        </p:txBody>
      </p:sp>
    </p:spTree>
    <p:extLst>
      <p:ext uri="{BB962C8B-B14F-4D97-AF65-F5344CB8AC3E}">
        <p14:creationId xmlns:p14="http://schemas.microsoft.com/office/powerpoint/2010/main" val="401737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building with a logo on it">
            <a:extLst>
              <a:ext uri="{FF2B5EF4-FFF2-40B4-BE49-F238E27FC236}">
                <a16:creationId xmlns:a16="http://schemas.microsoft.com/office/drawing/2014/main" id="{AE2D585F-1B13-3FE5-770C-8BAFC4BC1BF2}"/>
              </a:ext>
            </a:extLst>
          </p:cNvPr>
          <p:cNvPicPr>
            <a:picLocks noChangeAspect="1"/>
          </p:cNvPicPr>
          <p:nvPr/>
        </p:nvPicPr>
        <p:blipFill rotWithShape="1">
          <a:blip r:embed="rId3"/>
          <a:srcRect l="40518"/>
          <a:stretch/>
        </p:blipFill>
        <p:spPr>
          <a:xfrm>
            <a:off x="6096000" y="0"/>
            <a:ext cx="6096000" cy="6858000"/>
          </a:xfrm>
          <a:prstGeom prst="rect">
            <a:avLst/>
          </a:prstGeom>
        </p:spPr>
      </p:pic>
      <p:sp>
        <p:nvSpPr>
          <p:cNvPr id="6" name="Text Placeholder 4">
            <a:extLst>
              <a:ext uri="{FF2B5EF4-FFF2-40B4-BE49-F238E27FC236}">
                <a16:creationId xmlns:a16="http://schemas.microsoft.com/office/drawing/2014/main" id="{A9465308-1A25-9A67-9B5D-A86DFFB35905}"/>
              </a:ext>
            </a:extLst>
          </p:cNvPr>
          <p:cNvSpPr txBox="1">
            <a:spLocks/>
          </p:cNvSpPr>
          <p:nvPr/>
        </p:nvSpPr>
        <p:spPr>
          <a:xfrm>
            <a:off x="349630" y="2110153"/>
            <a:ext cx="5294872" cy="3785638"/>
          </a:xfrm>
          <a:prstGeom prst="rect">
            <a:avLst/>
          </a:prstGeom>
        </p:spPr>
        <p:txBody>
          <a:bodyPr vert="horz" wrap="square" lIns="91427" tIns="45713" rIns="91427" bIns="45713"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ea typeface="+mn-lt"/>
                <a:cs typeface="Segoe UI Semibold"/>
              </a:rPr>
              <a:t>"Wipro Ltd, a leading global information technology company is using Azure Cognitive Services to build Conversational AI solutions.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solidFill>
                <a:schemeClr val="tx1"/>
              </a:solidFill>
              <a:effectLst/>
              <a:uLnTx/>
              <a:uFillTx/>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ea typeface="+mn-lt"/>
                <a:cs typeface="Segoe UI Semibold"/>
              </a:rPr>
              <a:t>The solution, offers personalized IT support and enhanced employee engagement initiatives and is being used by 65,000 Wipro employees globally. The platform uses a combination of Azure natural language-understanding APIs along with customized Machine Language models.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solidFill>
                <a:schemeClr val="tx1"/>
              </a:solidFill>
              <a:effectLst/>
              <a:uLnTx/>
              <a:uFillTx/>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ea typeface="+mn-lt"/>
                <a:cs typeface="Segoe UI Semibold"/>
              </a:rPr>
              <a:t>These are powered by Azure Machine Learning Studio and Azure Open AI to foster personalized employee-experience within the organization.”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chemeClr val="tx1"/>
              </a:solidFill>
              <a:effectLst/>
              <a:uLnTx/>
              <a:uFillTx/>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solidFill>
                  <a:schemeClr val="tx1"/>
                </a:solidFill>
                <a:effectLst/>
                <a:uLnTx/>
                <a:uFillTx/>
                <a:ea typeface="+mn-lt"/>
                <a:cs typeface="Segoe UI Semibold"/>
              </a:rPr>
              <a:t>– Anup Purohit, Global CIO, Wipro Ltd.</a:t>
            </a:r>
            <a:endParaRPr kumimoji="0" lang="en-US" sz="1400" b="1" i="1" u="none" strike="noStrike" kern="1200" cap="none" spc="-50" normalizeH="0" baseline="0" noProof="0">
              <a:ln w="3175">
                <a:noFill/>
              </a:ln>
              <a:solidFill>
                <a:schemeClr val="tx1"/>
              </a:solidFill>
              <a:effectLst/>
              <a:uLnTx/>
              <a:uFillTx/>
              <a:ea typeface="+mn-lt"/>
              <a:cs typeface="Arial" panose="020B0604020202020204" pitchFamily="34" charset="0"/>
            </a:endParaRPr>
          </a:p>
        </p:txBody>
      </p:sp>
      <p:pic>
        <p:nvPicPr>
          <p:cNvPr id="3" name="Picture 2" descr="See the source image">
            <a:extLst>
              <a:ext uri="{FF2B5EF4-FFF2-40B4-BE49-F238E27FC236}">
                <a16:creationId xmlns:a16="http://schemas.microsoft.com/office/drawing/2014/main" id="{CB517E21-B971-6EE1-65C1-3A1426F66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30" y="239384"/>
            <a:ext cx="1420714" cy="120107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067D0E3C-0C19-FC08-D6D3-9113930CE403}"/>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a:t>Wipro case study</a:t>
            </a:r>
          </a:p>
        </p:txBody>
      </p:sp>
    </p:spTree>
    <p:extLst>
      <p:ext uri="{BB962C8B-B14F-4D97-AF65-F5344CB8AC3E}">
        <p14:creationId xmlns:p14="http://schemas.microsoft.com/office/powerpoint/2010/main" val="264809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3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2.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5.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6.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7.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0973d3e4-7aca-4c59-a848-8fd4e84e9f0a" xsi:nil="true"/>
    <Date xmlns="0973d3e4-7aca-4c59-a848-8fd4e84e9f0a"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075445D06D0E1499A363AA66DD96A1B" ma:contentTypeVersion="16" ma:contentTypeDescription="Create a new document." ma:contentTypeScope="" ma:versionID="8138eb54489bd8f85e569a8db5937a69">
  <xsd:schema xmlns:xsd="http://www.w3.org/2001/XMLSchema" xmlns:xs="http://www.w3.org/2001/XMLSchema" xmlns:p="http://schemas.microsoft.com/office/2006/metadata/properties" xmlns:ns1="http://schemas.microsoft.com/sharepoint/v3" xmlns:ns2="0973d3e4-7aca-4c59-a848-8fd4e84e9f0a" xmlns:ns3="320e7805-6942-420b-b4b8-f5d6edbfb576" targetNamespace="http://schemas.microsoft.com/office/2006/metadata/properties" ma:root="true" ma:fieldsID="0685aad8f38592adf92333ebdaba53c9" ns1:_="" ns2:_="" ns3:_="">
    <xsd:import namespace="http://schemas.microsoft.com/sharepoint/v3"/>
    <xsd:import namespace="0973d3e4-7aca-4c59-a848-8fd4e84e9f0a"/>
    <xsd:import namespace="320e7805-6942-420b-b4b8-f5d6edbfb5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Date" minOccurs="0"/>
                <xsd:element ref="ns2:MediaServiceOCR" minOccurs="0"/>
                <xsd:element ref="ns1:_ip_UnifiedCompliancePolicyProperties" minOccurs="0"/>
                <xsd:element ref="ns1:_ip_UnifiedCompliancePolicyUIAction"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73d3e4-7aca-4c59-a848-8fd4e84e9f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Date" ma:index="16" nillable="true" ma:displayName="Date" ma:format="DateOnly" ma:internalName="Date">
      <xsd:simpleType>
        <xsd:restriction base="dms:DateTim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0e7805-6942-420b-b4b8-f5d6edbfb5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8411CC-F8BF-4154-BCCD-6EC92888F52B}">
  <ds:schemaRefs>
    <ds:schemaRef ds:uri="http://schemas.microsoft.com/sharepoint/v3/contenttype/forms"/>
  </ds:schemaRefs>
</ds:datastoreItem>
</file>

<file path=customXml/itemProps2.xml><?xml version="1.0" encoding="utf-8"?>
<ds:datastoreItem xmlns:ds="http://schemas.openxmlformats.org/officeDocument/2006/customXml" ds:itemID="{97671C01-11FB-4E43-8D21-EC3772CAA1E6}">
  <ds:schemaRefs>
    <ds:schemaRef ds:uri="http://schemas.microsoft.com/office/2006/metadata/properties"/>
    <ds:schemaRef ds:uri="http://schemas.microsoft.com/office/infopath/2007/PartnerControls"/>
    <ds:schemaRef ds:uri="http://schemas.microsoft.com/sharepoint/v3"/>
    <ds:schemaRef ds:uri="0973d3e4-7aca-4c59-a848-8fd4e84e9f0a"/>
  </ds:schemaRefs>
</ds:datastoreItem>
</file>

<file path=customXml/itemProps3.xml><?xml version="1.0" encoding="utf-8"?>
<ds:datastoreItem xmlns:ds="http://schemas.openxmlformats.org/officeDocument/2006/customXml" ds:itemID="{31BB0B36-BF96-46A2-8E38-F683AE3BC6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973d3e4-7aca-4c59-a848-8fd4e84e9f0a"/>
    <ds:schemaRef ds:uri="320e7805-6942-420b-b4b8-f5d6edbfb5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1498</Words>
  <Application>Microsoft Office PowerPoint</Application>
  <PresentationFormat>Widescreen</PresentationFormat>
  <Paragraphs>148</Paragraphs>
  <Slides>12</Slides>
  <Notes>10</Notes>
  <HiddenSlides>1</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12</vt:i4>
      </vt:variant>
    </vt:vector>
  </HeadingPairs>
  <TitlesOfParts>
    <vt:vector size="42" baseType="lpstr">
      <vt:lpstr>Segoe UI </vt:lpstr>
      <vt:lpstr>Arial</vt:lpstr>
      <vt:lpstr>Calibri</vt:lpstr>
      <vt:lpstr>Calibri Light</vt:lpstr>
      <vt:lpstr>Consolas</vt:lpstr>
      <vt:lpstr>Segoe UI</vt:lpstr>
      <vt:lpstr>Segoe UI Black</vt:lpstr>
      <vt:lpstr>Segoe UI Light</vt:lpstr>
      <vt:lpstr>Segoe UI Semibold</vt:lpstr>
      <vt:lpstr>Segoe UI Semilight</vt:lpstr>
      <vt:lpstr>Times New Roman</vt:lpstr>
      <vt:lpstr>Trebuchet MS</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3_Build 2019 Black</vt:lpstr>
      <vt:lpstr>Black Template</vt:lpstr>
      <vt:lpstr>MCAPS Start 16/9 Black Template</vt:lpstr>
      <vt:lpstr>1_Office Theme</vt:lpstr>
      <vt:lpstr>Microsoft Ignite 16/9 White Template</vt:lpstr>
      <vt:lpstr>4_Build 2019 Black</vt:lpstr>
      <vt:lpstr>Microsoft 365 PPT Template - 2018</vt:lpstr>
      <vt:lpstr>1_Microsoft Ignite 16/9 Black Template</vt:lpstr>
      <vt:lpstr>Azure OpenAI Cases</vt:lpstr>
      <vt:lpstr>OpenAI at Microsoft</vt:lpstr>
      <vt:lpstr>Unlock new use cases</vt:lpstr>
      <vt:lpstr>Azure OpenAI Service Use Cases</vt:lpstr>
      <vt:lpstr>Nationale Nederlanden case study</vt:lpstr>
      <vt:lpstr>HSBC case study</vt:lpstr>
      <vt:lpstr>Sogeti case study</vt:lpstr>
      <vt:lpstr>Soul machines case study</vt:lpstr>
      <vt:lpstr>Wipro case study</vt:lpstr>
      <vt:lpstr>Farmlands Co-op case study</vt:lpstr>
      <vt:lpstr>Carmax case study (alt.)</vt:lpstr>
      <vt:lpstr>Trelent case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OpenAI Briefing Deck</dc:title>
  <dc:creator/>
  <cp:lastModifiedBy/>
  <cp:revision>2</cp:revision>
  <dcterms:created xsi:type="dcterms:W3CDTF">2023-01-20T06:55:12Z</dcterms:created>
  <dcterms:modified xsi:type="dcterms:W3CDTF">2023-03-22T01:59:18Z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0x0101008075445D06D0E1499A363AA66DD96A1B</vt:lpwstr>
  </property>
</Properties>
</file>